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Corbel"/>
      <p:regular r:id="rId36"/>
      <p:bold r:id="rId37"/>
      <p:italic r:id="rId38"/>
      <p:boldItalic r:id="rId39"/>
    </p:embeddedFont>
    <p:embeddedFont>
      <p:font typeface="Old Standard TT"/>
      <p:regular r:id="rId40"/>
      <p:bold r:id="rId41"/>
      <p: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3" roundtripDataSignature="AMtx7mik25LqtTMPgCz+WteM9osnCHz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ldStandardTT-regular.fntdata"/><Relationship Id="rId20" Type="http://schemas.openxmlformats.org/officeDocument/2006/relationships/slide" Target="slides/slide15.xml"/><Relationship Id="rId42" Type="http://schemas.openxmlformats.org/officeDocument/2006/relationships/font" Target="fonts/OldStandardTT-italic.fntdata"/><Relationship Id="rId41" Type="http://schemas.openxmlformats.org/officeDocument/2006/relationships/font" Target="fonts/OldStandardTT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Corbel-bold.fntdata"/><Relationship Id="rId14" Type="http://schemas.openxmlformats.org/officeDocument/2006/relationships/slide" Target="slides/slide9.xml"/><Relationship Id="rId36" Type="http://schemas.openxmlformats.org/officeDocument/2006/relationships/font" Target="fonts/Corbel-regular.fntdata"/><Relationship Id="rId17" Type="http://schemas.openxmlformats.org/officeDocument/2006/relationships/slide" Target="slides/slide12.xml"/><Relationship Id="rId39" Type="http://schemas.openxmlformats.org/officeDocument/2006/relationships/font" Target="fonts/Corbel-boldItalic.fntdata"/><Relationship Id="rId16" Type="http://schemas.openxmlformats.org/officeDocument/2006/relationships/slide" Target="slides/slide11.xml"/><Relationship Id="rId38" Type="http://schemas.openxmlformats.org/officeDocument/2006/relationships/font" Target="fonts/Corbel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sla.com/autopilot" TargetMode="External"/><Relationship Id="rId3" Type="http://schemas.openxmlformats.org/officeDocument/2006/relationships/hyperlink" Target="https://medium.com/yandex-self-driving-car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f5bbc6fe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7f5bbc6fe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f5bbc6fe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7f5bbc6fe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Чем мы раньше занимались.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данные -- это не только табличка.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Хочется уметь находить закономерности в любых кусках информации.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Раньше мы знали, что хотим.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у человека есть сложный механизм зрения, у компьютера его нет.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Нужно внести prior про зрение, давайте посмотрим, зачем.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1d48c5ed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641d48c5ed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21e9617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6421e9617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21ea9d3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6421ea9d3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5bbc6fe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7f5bbc6fe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421ea9d34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6421ea9d34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f5bbc6fef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7f5bbc6fef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421ea9d3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6421ea9d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421ea9d3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6421ea9d3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f5bbc6fef_0_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7f5bbc6fef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f5bbc6fef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7f5bbc6fef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f5bbc6fef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7f5bbc6fef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421ea9d34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6421ea9d34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f5bbc6fef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7f5bbc6fef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7f5bbc6fef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7f5bbc6fef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f5bbc6fef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7f5bbc6fef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f5bbc6fef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7f5bbc6fef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Чем мы раньше занимались.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данные -- это не только табличка.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Хочется уметь находить закономерности в любых кусках информации.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Раньше мы знали, что хотим.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у человека есть сложный механизм зрения, у компьютера его нет.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Нужно внести prior про зрение, давайте посмотрим, зачем.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f5bbc6fef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7f5bbc6fef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f5bbc6fef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7f5bbc6fef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f5bbc6fef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7f5bbc6fef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f5bbc6fef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7f5bbc6fef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f5bbc6fef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7f5bbc6fef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000">
                <a:solidFill>
                  <a:schemeClr val="dk1"/>
                </a:solidFill>
              </a:rPr>
              <a:t>***кадр из видео на сайте </a:t>
            </a:r>
            <a:r>
              <a:rPr lang="ru" sz="1000" u="sng">
                <a:solidFill>
                  <a:schemeClr val="accent5"/>
                </a:solidFill>
                <a:hlinkClick r:id="rId2"/>
              </a:rPr>
              <a:t>https://www.tesla.com/autopilot</a:t>
            </a:r>
            <a:r>
              <a:rPr lang="ru"/>
              <a:t> ***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*** </a:t>
            </a:r>
            <a:r>
              <a:rPr lang="ru" u="sng">
                <a:solidFill>
                  <a:schemeClr val="accent5"/>
                </a:solidFill>
                <a:hlinkClick r:id="rId3"/>
              </a:rPr>
              <a:t>https://medium.com/yandex-self-driving-car</a:t>
            </a:r>
            <a:r>
              <a:rPr lang="ru" sz="14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</a:rPr>
              <a:t>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***в целом, подойдут любые стильные картинки с self-driving cars. На первой картинке ещё показаны такие прямоугольнички с объектами, их тоже лучше оставить***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Беспилотные автомобили. Многие компании, например, Tesla или Яндекс сейчас занимаются разработкой беспилотных автомобилей. Такие машины уже вовсю колесят по дорогам США и Китая, правда, в тестовом режиме. Несколько беспилотных машин Яндекса развозят клиентов в инновационном центре Сколково. Tesla обещает запустить свою службу беспилотных такси к 2020 году. Что же нужно программе, чтобы научиться водить такой автомобиль?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Программе нужно видеть не хуже водителя-человека и правильно реагировать на дорожную ситуацию. Нужно понять, где находится соседний автомобиль, </a:t>
            </a:r>
            <a:r>
              <a:rPr lang="ru">
                <a:solidFill>
                  <a:schemeClr val="dk1"/>
                </a:solidFill>
              </a:rPr>
              <a:t>насколько далеко он расположен, </a:t>
            </a:r>
            <a:r>
              <a:rPr lang="ru"/>
              <a:t>с какой скоростью он движется. Не забывайте, что автомобилей может быть несколько, и каждый из них нужно отловить. А кроме автомобилей есть и другие объекты — деревья, дорожная разметка, пешеходы. Причём мало того, что все эти объекты нужно найти — нужно ещё и принять правильное решение, как повести себя в данных ситуации. В общем, задача, как мы видим, не из лёгких, и без сложных алгоритмов компьютерного зрения она не решается.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Двигаемся дальше.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f5bbc6fef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f5bbc6fef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f5bbc6f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7f5bbc6f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Чем мы раньше занимались.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данные -- это не только табличка.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Хочется уметь находить закономерности в любых кусках информации.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Раньше мы знали, что хотим.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Проблема: у человека есть сложный механизм зрения, у компьютера его нет.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Нужно внести prior про зрение, давайте посмотрим, зачем.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7a70111997_0_9"/>
          <p:cNvSpPr/>
          <p:nvPr/>
        </p:nvSpPr>
        <p:spPr>
          <a:xfrm>
            <a:off x="0" y="100"/>
            <a:ext cx="9144000" cy="1842300"/>
          </a:xfrm>
          <a:prstGeom prst="rect">
            <a:avLst/>
          </a:prstGeom>
          <a:gradFill>
            <a:gsLst>
              <a:gs pos="0">
                <a:srgbClr val="51AB2A"/>
              </a:gs>
              <a:gs pos="100000">
                <a:srgbClr val="203E1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Google Shape;11;g7a70111997_0_9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g7a70111997_0_9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g7a70111997_0_9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g7a70111997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rgbClr val="FFFFFF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7a70111997_0_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g7a70111997_0_42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g7a70111997_0_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g7a70111997_0_4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g7a70111997_0_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8" name="Google Shape;48;g7a70111997_0_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7a70111997_0_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1" name="Google Shape;51;g7a70111997_0_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7a70111997_0_52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4" name="Google Shape;54;g7a70111997_0_52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g7a70111997_0_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7a70111997_0_1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7a70111997_0_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" name="Google Shape;18;g7a70111997_0_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g7a70111997_0_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g7a70111997_0_20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g7a70111997_0_2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" name="Google Shape;23;g7a70111997_0_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FFFFFF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7a70111997_0_24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" name="Google Shape;26;g7a70111997_0_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FFFFF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7a70111997_0_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аш макет 1">
  <p:cSld name="CUSTOM">
    <p:bg>
      <p:bgPr>
        <a:solidFill>
          <a:srgbClr val="000000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rgbClr val="FFFFFF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7a70111997_0_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g7a70111997_0_30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g7a70111997_0_30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g7a70111997_0_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rgbClr val="FFFFFF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7a70111997_0_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g7a70111997_0_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rgbClr val="FFFFFF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7a70111997_0_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g7a70111997_0_3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g7a70111997_0_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7a70111997_0_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g7a70111997_0_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b="0" i="0" sz="18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g7a70111997_0_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4.png"/><Relationship Id="rId4" Type="http://schemas.openxmlformats.org/officeDocument/2006/relationships/image" Target="../media/image43.png"/><Relationship Id="rId5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48.png"/><Relationship Id="rId5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jpg"/></Relationships>
</file>

<file path=ppt/slides/_rels/slide27.xml.rels><?xml version="1.0" encoding="UTF-8" standalone="yes"?><Relationships xmlns="http://schemas.openxmlformats.org/package/2006/relationships"><Relationship Id="rId11" Type="http://schemas.openxmlformats.org/officeDocument/2006/relationships/image" Target="../media/image35.png"/><Relationship Id="rId10" Type="http://schemas.openxmlformats.org/officeDocument/2006/relationships/image" Target="../media/image30.png"/><Relationship Id="rId13" Type="http://schemas.openxmlformats.org/officeDocument/2006/relationships/image" Target="../media/image36.png"/><Relationship Id="rId1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Relationship Id="rId9" Type="http://schemas.openxmlformats.org/officeDocument/2006/relationships/image" Target="../media/image32.png"/><Relationship Id="rId15" Type="http://schemas.openxmlformats.org/officeDocument/2006/relationships/image" Target="../media/image38.png"/><Relationship Id="rId14" Type="http://schemas.openxmlformats.org/officeDocument/2006/relationships/image" Target="../media/image49.png"/><Relationship Id="rId17" Type="http://schemas.openxmlformats.org/officeDocument/2006/relationships/image" Target="../media/image41.png"/><Relationship Id="rId16" Type="http://schemas.openxmlformats.org/officeDocument/2006/relationships/image" Target="../media/image39.png"/><Relationship Id="rId5" Type="http://schemas.openxmlformats.org/officeDocument/2006/relationships/image" Target="../media/image37.png"/><Relationship Id="rId19" Type="http://schemas.openxmlformats.org/officeDocument/2006/relationships/image" Target="../media/image40.png"/><Relationship Id="rId6" Type="http://schemas.openxmlformats.org/officeDocument/2006/relationships/image" Target="../media/image34.png"/><Relationship Id="rId18" Type="http://schemas.openxmlformats.org/officeDocument/2006/relationships/image" Target="../media/image42.png"/><Relationship Id="rId7" Type="http://schemas.openxmlformats.org/officeDocument/2006/relationships/image" Target="../media/image28.png"/><Relationship Id="rId8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5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3400"/>
              <a:t>Lecture 5. Convolutional networks.</a:t>
            </a:r>
            <a:endParaRPr sz="3400"/>
          </a:p>
        </p:txBody>
      </p:sp>
      <p:sp>
        <p:nvSpPr>
          <p:cNvPr id="61" name="Google Shape;61;p1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Michael Vasilkovsky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f5bbc6fef_0_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Fully connected network</a:t>
            </a:r>
            <a:endParaRPr sz="3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115" name="Google Shape;115;g7f5bbc6fef_0_4"/>
          <p:cNvGrpSpPr/>
          <p:nvPr/>
        </p:nvGrpSpPr>
        <p:grpSpPr>
          <a:xfrm>
            <a:off x="448307" y="1615770"/>
            <a:ext cx="8247375" cy="2902694"/>
            <a:chOff x="148387" y="1418175"/>
            <a:chExt cx="8847216" cy="3184874"/>
          </a:xfrm>
        </p:grpSpPr>
        <p:pic>
          <p:nvPicPr>
            <p:cNvPr id="116" name="Google Shape;116;g7f5bbc6fef_0_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64061" y="1418175"/>
              <a:ext cx="3915876" cy="3184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g7f5bbc6fef_0_4"/>
            <p:cNvSpPr/>
            <p:nvPr/>
          </p:nvSpPr>
          <p:spPr>
            <a:xfrm>
              <a:off x="1937850" y="2603500"/>
              <a:ext cx="536400" cy="543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66666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8" name="Google Shape;118;g7f5bbc6fef_0_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48387" y="2138651"/>
              <a:ext cx="1453100" cy="1473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g7f5bbc6fef_0_4"/>
            <p:cNvSpPr/>
            <p:nvPr/>
          </p:nvSpPr>
          <p:spPr>
            <a:xfrm>
              <a:off x="6875675" y="2603500"/>
              <a:ext cx="536400" cy="543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66666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0" name="Google Shape;120;g7f5bbc6fef_0_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07837" y="2162250"/>
              <a:ext cx="1387766" cy="1425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f5bbc6fef_0_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Fully connected network</a:t>
            </a:r>
            <a:endParaRPr/>
          </a:p>
        </p:txBody>
      </p:sp>
      <p:cxnSp>
        <p:nvCxnSpPr>
          <p:cNvPr id="126" name="Google Shape;126;g7f5bbc6fef_0_16"/>
          <p:cNvCxnSpPr/>
          <p:nvPr/>
        </p:nvCxnSpPr>
        <p:spPr>
          <a:xfrm flipH="1" rot="10800000">
            <a:off x="311700" y="808375"/>
            <a:ext cx="4260300" cy="138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g7f5bbc6fef_0_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No invariance to even small shifts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Parameter explosion...</a:t>
            </a:r>
            <a:endParaRPr/>
          </a:p>
        </p:txBody>
      </p:sp>
      <p:sp>
        <p:nvSpPr>
          <p:cNvPr id="128" name="Google Shape;128;g7f5bbc6fef_0_16"/>
          <p:cNvSpPr txBox="1"/>
          <p:nvPr/>
        </p:nvSpPr>
        <p:spPr>
          <a:xfrm>
            <a:off x="2626500" y="2516925"/>
            <a:ext cx="38910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ld Standard TT"/>
                <a:ea typeface="Old Standard TT"/>
                <a:cs typeface="Old Standard TT"/>
                <a:sym typeface="Old Standard TT"/>
              </a:rPr>
              <a:t>640 * 640 * 3 = 1,228,800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ld Standard TT"/>
                <a:ea typeface="Old Standard TT"/>
                <a:cs typeface="Old Standard TT"/>
                <a:sym typeface="Old Standard TT"/>
              </a:rPr>
              <a:t>1,228,800 ^ 2 ~ 1.51 * 10 ^ 12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Old Standard TT"/>
                <a:ea typeface="Old Standard TT"/>
                <a:cs typeface="Old Standard TT"/>
                <a:sym typeface="Old Standard TT"/>
              </a:rPr>
              <a:t>~</a:t>
            </a:r>
            <a:r>
              <a:rPr lang="ru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ru" sz="2250">
                <a:solidFill>
                  <a:srgbClr val="222222"/>
                </a:solidFill>
                <a:highlight>
                  <a:srgbClr val="FFFFFF"/>
                </a:highlight>
              </a:rPr>
              <a:t>6040 GB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/>
          <p:nvPr>
            <p:ph type="title"/>
          </p:nvPr>
        </p:nvSpPr>
        <p:spPr>
          <a:xfrm>
            <a:off x="512700" y="1893300"/>
            <a:ext cx="83484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 sz="4400"/>
              <a:t>Convolutional networks</a:t>
            </a:r>
            <a:endParaRPr sz="4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41d48c5ed_3_50"/>
          <p:cNvSpPr txBox="1"/>
          <p:nvPr/>
        </p:nvSpPr>
        <p:spPr>
          <a:xfrm>
            <a:off x="1193550" y="179550"/>
            <a:ext cx="6559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g641d48c5ed_3_50"/>
          <p:cNvSpPr txBox="1"/>
          <p:nvPr/>
        </p:nvSpPr>
        <p:spPr>
          <a:xfrm>
            <a:off x="1793337" y="1068594"/>
            <a:ext cx="3673500" cy="25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Does it have pointed ears?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Does it have floppy ears?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Does it have curvy tail?</a:t>
            </a:r>
            <a:endParaRPr b="0" i="0" sz="1600" u="none" cap="none" strike="noStrik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Does it have elongated muzzle?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Does it have legs longer than 25cm?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….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Ð²Ð¸ÑÐ»Ð¾ÑÑÐ°Ñ ÐºÐ¾ÑÐºÐ°" id="140" name="Google Shape;140;g641d48c5ed_3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7059" y="1173917"/>
            <a:ext cx="2119900" cy="9358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641d48c5ed_3_50"/>
          <p:cNvSpPr txBox="1"/>
          <p:nvPr/>
        </p:nvSpPr>
        <p:spPr>
          <a:xfrm>
            <a:off x="1897882" y="3910976"/>
            <a:ext cx="48375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Easier questions, but still very hard</a:t>
            </a:r>
            <a:br>
              <a:rPr b="0" i="0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b="0" i="1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(aka feature engineering)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g641d48c5ed_3_50"/>
          <p:cNvGrpSpPr/>
          <p:nvPr/>
        </p:nvGrpSpPr>
        <p:grpSpPr>
          <a:xfrm>
            <a:off x="5092335" y="1001064"/>
            <a:ext cx="2510637" cy="2664140"/>
            <a:chOff x="2638425" y="309563"/>
            <a:chExt cx="1913887" cy="2162100"/>
          </a:xfrm>
        </p:grpSpPr>
        <p:sp>
          <p:nvSpPr>
            <p:cNvPr id="143" name="Google Shape;143;g641d48c5ed_3_50"/>
            <p:cNvSpPr/>
            <p:nvPr/>
          </p:nvSpPr>
          <p:spPr>
            <a:xfrm>
              <a:off x="2638425" y="309563"/>
              <a:ext cx="243000" cy="2162100"/>
            </a:xfrm>
            <a:prstGeom prst="rightBrace">
              <a:avLst>
                <a:gd fmla="val 8333" name="adj1"/>
                <a:gd fmla="val 78634" name="adj2"/>
              </a:avLst>
            </a:prstGeom>
            <a:noFill/>
            <a:ln cap="flat" cmpd="sng" w="9525">
              <a:solidFill>
                <a:srgbClr val="4962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4" name="Google Shape;144;g641d48c5ed_3_50"/>
            <p:cNvSpPr/>
            <p:nvPr/>
          </p:nvSpPr>
          <p:spPr>
            <a:xfrm>
              <a:off x="2924175" y="1940142"/>
              <a:ext cx="261900" cy="129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E67C8"/>
            </a:solidFill>
            <a:ln cap="flat" cmpd="sng" w="25400">
              <a:solidFill>
                <a:srgbClr val="384B9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" name="Google Shape;145;g641d48c5ed_3_50"/>
            <p:cNvSpPr txBox="1"/>
            <p:nvPr/>
          </p:nvSpPr>
          <p:spPr>
            <a:xfrm>
              <a:off x="3186112" y="1820348"/>
              <a:ext cx="1366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1" lang="ru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rPr>
                <a:t>ML classifier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" name="Google Shape;146;g641d48c5ed_3_50"/>
          <p:cNvSpPr txBox="1"/>
          <p:nvPr/>
        </p:nvSpPr>
        <p:spPr>
          <a:xfrm>
            <a:off x="1270350" y="331375"/>
            <a:ext cx="6855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3000" u="none" cap="none" strike="noStrike">
                <a:solidFill>
                  <a:srgbClr val="31479F"/>
                </a:solidFill>
                <a:latin typeface="Corbel"/>
                <a:ea typeface="Corbel"/>
                <a:cs typeface="Corbel"/>
                <a:sym typeface="Corbel"/>
              </a:rPr>
              <a:t>How to tell a cat from a dog: ML approach</a:t>
            </a:r>
            <a:endParaRPr b="1" i="0" sz="30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6421e9617e_1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4137" y="983100"/>
            <a:ext cx="6118626" cy="378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6421e9617e_1_26"/>
          <p:cNvSpPr txBox="1"/>
          <p:nvPr/>
        </p:nvSpPr>
        <p:spPr>
          <a:xfrm>
            <a:off x="1193550" y="179550"/>
            <a:ext cx="6559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" name="Google Shape;153;g6421e9617e_1_26"/>
          <p:cNvSpPr txBox="1"/>
          <p:nvPr/>
        </p:nvSpPr>
        <p:spPr>
          <a:xfrm>
            <a:off x="1753625" y="331375"/>
            <a:ext cx="5406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3000" u="none" cap="none" strike="noStrike">
                <a:solidFill>
                  <a:srgbClr val="31479F"/>
                </a:solidFill>
                <a:latin typeface="Corbel"/>
                <a:ea typeface="Corbel"/>
                <a:cs typeface="Corbel"/>
                <a:sym typeface="Corbel"/>
              </a:rPr>
              <a:t>Input features</a:t>
            </a:r>
            <a:endParaRPr b="1" i="0" sz="30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psy.mq.edu.au/vision/~peterw/corella/105perc/78.GIF" id="158" name="Google Shape;158;g6421ea9d34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5670" y="982300"/>
            <a:ext cx="5134230" cy="3391898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6421ea9d34_0_16"/>
          <p:cNvSpPr txBox="1"/>
          <p:nvPr/>
        </p:nvSpPr>
        <p:spPr>
          <a:xfrm>
            <a:off x="1266150" y="4478640"/>
            <a:ext cx="66117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The reaction of a neuron is localized to a part of the visual field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6421ea9d34_0_16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A cat perceptron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Convolution</a:t>
            </a:r>
            <a:endParaRPr/>
          </a:p>
        </p:txBody>
      </p:sp>
      <p:pic>
        <p:nvPicPr>
          <p:cNvPr id="166" name="Google Shape;166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7225" y="1397126"/>
            <a:ext cx="5649550" cy="26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f5bbc6fef_0_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Convolution</a:t>
            </a:r>
            <a:endParaRPr/>
          </a:p>
        </p:txBody>
      </p:sp>
      <p:pic>
        <p:nvPicPr>
          <p:cNvPr id="172" name="Google Shape;172;g7f5bbc6fef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3063" y="1058225"/>
            <a:ext cx="2997875" cy="34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421ea9d34_0_60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Convolution</a:t>
            </a:r>
            <a:endParaRPr/>
          </a:p>
        </p:txBody>
      </p:sp>
      <p:grpSp>
        <p:nvGrpSpPr>
          <p:cNvPr id="178" name="Google Shape;178;g6421ea9d34_0_608"/>
          <p:cNvGrpSpPr/>
          <p:nvPr/>
        </p:nvGrpSpPr>
        <p:grpSpPr>
          <a:xfrm>
            <a:off x="367562" y="1661038"/>
            <a:ext cx="5477786" cy="2182880"/>
            <a:chOff x="-586359" y="-182257"/>
            <a:chExt cx="10101025" cy="4085495"/>
          </a:xfrm>
        </p:grpSpPr>
        <p:pic>
          <p:nvPicPr>
            <p:cNvPr id="179" name="Google Shape;179;g6421ea9d34_0_60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81429" y="-97261"/>
              <a:ext cx="5333237" cy="400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g6421ea9d34_0_60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586359" y="-182257"/>
              <a:ext cx="5333237" cy="400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g6421ea9d34_0_608"/>
            <p:cNvSpPr/>
            <p:nvPr/>
          </p:nvSpPr>
          <p:spPr>
            <a:xfrm>
              <a:off x="1624432" y="1808112"/>
              <a:ext cx="4592687" cy="809751"/>
            </a:xfrm>
            <a:custGeom>
              <a:rect b="b" l="l" r="r" t="t"/>
              <a:pathLst>
                <a:path extrusionOk="0" h="659675" w="4938373">
                  <a:moveTo>
                    <a:pt x="0" y="329397"/>
                  </a:moveTo>
                  <a:cubicBezTo>
                    <a:pt x="535516" y="496613"/>
                    <a:pt x="1071033" y="663830"/>
                    <a:pt x="1587500" y="659597"/>
                  </a:cubicBezTo>
                  <a:cubicBezTo>
                    <a:pt x="2103967" y="655364"/>
                    <a:pt x="3491235" y="617993"/>
                    <a:pt x="4938373" y="0"/>
                  </a:cubicBezTo>
                </a:path>
              </a:pathLst>
            </a:custGeom>
            <a:noFill/>
            <a:ln cap="flat" cmpd="sng" w="254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pic>
        <p:nvPicPr>
          <p:cNvPr id="182" name="Google Shape;182;g6421ea9d34_0_6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5347" y="1552634"/>
            <a:ext cx="2627550" cy="239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f5bbc6fef_0_69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Convolution params</a:t>
            </a:r>
            <a:endParaRPr/>
          </a:p>
        </p:txBody>
      </p:sp>
      <p:sp>
        <p:nvSpPr>
          <p:cNvPr id="188" name="Google Shape;188;g7f5bbc6fef_0_69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in_channels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kernel_size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padding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stride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out_channels</a:t>
            </a:r>
            <a:endParaRPr/>
          </a:p>
        </p:txBody>
      </p:sp>
      <p:pic>
        <p:nvPicPr>
          <p:cNvPr id="189" name="Google Shape;189;g7f5bbc6fef_0_6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8022" y="1562247"/>
            <a:ext cx="2627550" cy="23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7f5bbc6fef_0_6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2063" y="1058238"/>
            <a:ext cx="2997875" cy="34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План занятия</a:t>
            </a:r>
            <a:endParaRPr/>
          </a:p>
        </p:txBody>
      </p:sp>
      <p:sp>
        <p:nvSpPr>
          <p:cNvPr id="67" name="Google Shape;67;p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Convolution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Pooling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BatchNorm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Dropout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6421ea9d34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86378"/>
            <a:ext cx="4572002" cy="3890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6421ea9d34_0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732325"/>
            <a:ext cx="4422062" cy="364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6421ea9d34_0_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00" y="486375"/>
            <a:ext cx="4422052" cy="2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421ea9d34_0_32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3000" u="none" cap="none" strike="noStrike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Responses in the first layer</a:t>
            </a:r>
            <a:endParaRPr b="1" i="0" sz="30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3" name="Google Shape;203;g6421ea9d34_0_32"/>
          <p:cNvSpPr txBox="1"/>
          <p:nvPr/>
        </p:nvSpPr>
        <p:spPr>
          <a:xfrm>
            <a:off x="1159237" y="1021800"/>
            <a:ext cx="59511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04" name="Google Shape;204;g6421ea9d34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1401" y="915149"/>
            <a:ext cx="3117976" cy="19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6421ea9d34_0_32"/>
          <p:cNvPicPr preferRelativeResize="0"/>
          <p:nvPr/>
        </p:nvPicPr>
        <p:blipFill rotWithShape="1">
          <a:blip r:embed="rId4">
            <a:alphaModFix/>
          </a:blip>
          <a:srcRect b="4851" l="5891" r="7212" t="5139"/>
          <a:stretch/>
        </p:blipFill>
        <p:spPr>
          <a:xfrm>
            <a:off x="5182580" y="2635701"/>
            <a:ext cx="2879208" cy="206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6421ea9d34_0_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9900" y="1021802"/>
            <a:ext cx="4052683" cy="3683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g7f5bbc6fef_0_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013" y="1280688"/>
            <a:ext cx="4889975" cy="3096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7f5bbc6fef_0_718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ru" sz="3000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Receptive field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Pooling layer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218" name="Google Shape;21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286" y="1320500"/>
            <a:ext cx="3709425" cy="32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f5bbc6fef_0_70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Pooling params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224" name="Google Shape;224;g7f5bbc6fef_0_7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8875" y="1346100"/>
            <a:ext cx="4233424" cy="26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7f5bbc6fef_0_70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in_channels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kernel_size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padding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stride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out_channels</a:t>
            </a:r>
            <a:endParaRPr/>
          </a:p>
        </p:txBody>
      </p:sp>
      <p:cxnSp>
        <p:nvCxnSpPr>
          <p:cNvPr id="226" name="Google Shape;226;g7f5bbc6fef_0_709"/>
          <p:cNvCxnSpPr/>
          <p:nvPr/>
        </p:nvCxnSpPr>
        <p:spPr>
          <a:xfrm flipH="1" rot="10800000">
            <a:off x="839600" y="1417800"/>
            <a:ext cx="1260300" cy="7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g7f5bbc6fef_0_709"/>
          <p:cNvCxnSpPr/>
          <p:nvPr/>
        </p:nvCxnSpPr>
        <p:spPr>
          <a:xfrm flipH="1" rot="10800000">
            <a:off x="839600" y="2681038"/>
            <a:ext cx="1333500" cy="174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f5bbc6fef_0_44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M</a:t>
            </a:r>
            <a:r>
              <a:rPr lang="ru"/>
              <a:t>ultiplicativity</a:t>
            </a:r>
            <a:endParaRPr/>
          </a:p>
        </p:txBody>
      </p:sp>
      <p:pic>
        <p:nvPicPr>
          <p:cNvPr id="233" name="Google Shape;233;g7f5bbc6fef_0_4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938" y="1393025"/>
            <a:ext cx="4320124" cy="297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6421ea9d34_0_6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0713" y="1235825"/>
            <a:ext cx="6682574" cy="332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6421ea9d34_0_617"/>
          <p:cNvSpPr txBox="1"/>
          <p:nvPr/>
        </p:nvSpPr>
        <p:spPr>
          <a:xfrm>
            <a:off x="1349514" y="1340743"/>
            <a:ext cx="2338500" cy="20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6421ea9d34_0_6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Typical classification net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f5bbc6fef_0_239"/>
          <p:cNvSpPr txBox="1"/>
          <p:nvPr/>
        </p:nvSpPr>
        <p:spPr>
          <a:xfrm>
            <a:off x="2317800" y="172600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Representation level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6" name="Google Shape;246;g7f5bbc6fef_0_239"/>
          <p:cNvSpPr txBox="1"/>
          <p:nvPr/>
        </p:nvSpPr>
        <p:spPr>
          <a:xfrm>
            <a:off x="3007137" y="1714795"/>
            <a:ext cx="77286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7" name="Google Shape;247;g7f5bbc6fef_0_239"/>
          <p:cNvSpPr txBox="1"/>
          <p:nvPr/>
        </p:nvSpPr>
        <p:spPr>
          <a:xfrm>
            <a:off x="88900" y="0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48" name="Google Shape;248;g7f5bbc6fef_0_239"/>
          <p:cNvGrpSpPr/>
          <p:nvPr/>
        </p:nvGrpSpPr>
        <p:grpSpPr>
          <a:xfrm>
            <a:off x="1755231" y="2149576"/>
            <a:ext cx="3543799" cy="2606335"/>
            <a:chOff x="215933" y="429603"/>
            <a:chExt cx="4001128" cy="2740914"/>
          </a:xfrm>
        </p:grpSpPr>
        <p:pic>
          <p:nvPicPr>
            <p:cNvPr id="249" name="Google Shape;249;g7f5bbc6fef_0_2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15933" y="983129"/>
              <a:ext cx="1686977" cy="1695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Google Shape;250;g7f5bbc6fef_0_239"/>
            <p:cNvSpPr txBox="1"/>
            <p:nvPr/>
          </p:nvSpPr>
          <p:spPr>
            <a:xfrm>
              <a:off x="647106" y="2629017"/>
              <a:ext cx="1278900" cy="5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rPr>
                <a:t>Layer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51" name="Google Shape;251;g7f5bbc6fef_0_23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934404" y="429603"/>
              <a:ext cx="2282657" cy="2234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g7f5bbc6fef_0_239"/>
            <p:cNvSpPr txBox="1"/>
            <p:nvPr/>
          </p:nvSpPr>
          <p:spPr>
            <a:xfrm>
              <a:off x="2693595" y="2619466"/>
              <a:ext cx="1300200" cy="5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rPr>
                <a:t>Layer 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3" name="Google Shape;253;g7f5bbc6fef_0_239"/>
            <p:cNvGrpSpPr/>
            <p:nvPr/>
          </p:nvGrpSpPr>
          <p:grpSpPr>
            <a:xfrm>
              <a:off x="1952315" y="429603"/>
              <a:ext cx="2241600" cy="2219202"/>
              <a:chOff x="2159810" y="699012"/>
              <a:chExt cx="2241600" cy="2219202"/>
            </a:xfrm>
          </p:grpSpPr>
          <p:sp>
            <p:nvSpPr>
              <p:cNvPr id="254" name="Google Shape;254;g7f5bbc6fef_0_239"/>
              <p:cNvSpPr/>
              <p:nvPr/>
            </p:nvSpPr>
            <p:spPr>
              <a:xfrm>
                <a:off x="2159810" y="703669"/>
                <a:ext cx="2241600" cy="2198400"/>
              </a:xfrm>
              <a:prstGeom prst="rect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255" name="Google Shape;255;g7f5bbc6fef_0_239"/>
              <p:cNvCxnSpPr/>
              <p:nvPr/>
            </p:nvCxnSpPr>
            <p:spPr>
              <a:xfrm>
                <a:off x="2723087" y="699012"/>
                <a:ext cx="0" cy="22029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6" name="Google Shape;256;g7f5bbc6fef_0_239"/>
              <p:cNvCxnSpPr/>
              <p:nvPr/>
            </p:nvCxnSpPr>
            <p:spPr>
              <a:xfrm>
                <a:off x="3284036" y="703669"/>
                <a:ext cx="0" cy="22029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7" name="Google Shape;257;g7f5bbc6fef_0_239"/>
              <p:cNvCxnSpPr/>
              <p:nvPr/>
            </p:nvCxnSpPr>
            <p:spPr>
              <a:xfrm>
                <a:off x="3847313" y="715314"/>
                <a:ext cx="0" cy="22029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8" name="Google Shape;258;g7f5bbc6fef_0_239"/>
              <p:cNvCxnSpPr/>
              <p:nvPr/>
            </p:nvCxnSpPr>
            <p:spPr>
              <a:xfrm>
                <a:off x="2159810" y="1253241"/>
                <a:ext cx="2241600" cy="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9" name="Google Shape;259;g7f5bbc6fef_0_239"/>
              <p:cNvCxnSpPr>
                <a:stCxn id="254" idx="1"/>
                <a:endCxn id="254" idx="3"/>
              </p:cNvCxnSpPr>
              <p:nvPr/>
            </p:nvCxnSpPr>
            <p:spPr>
              <a:xfrm>
                <a:off x="2159810" y="1802869"/>
                <a:ext cx="2241600" cy="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0" name="Google Shape;260;g7f5bbc6fef_0_239"/>
              <p:cNvCxnSpPr/>
              <p:nvPr/>
            </p:nvCxnSpPr>
            <p:spPr>
              <a:xfrm>
                <a:off x="2159810" y="2366356"/>
                <a:ext cx="2241600" cy="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4E67C8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pic>
        <p:nvPicPr>
          <p:cNvPr id="261" name="Google Shape;261;g7f5bbc6fef_0_2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42526" y="918390"/>
            <a:ext cx="2024549" cy="332376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7f5bbc6fef_0_239"/>
          <p:cNvSpPr txBox="1"/>
          <p:nvPr/>
        </p:nvSpPr>
        <p:spPr>
          <a:xfrm>
            <a:off x="5888865" y="4246584"/>
            <a:ext cx="11505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" sz="18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Layer 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3" name="Google Shape;263;g7f5bbc6fef_0_239"/>
          <p:cNvCxnSpPr/>
          <p:nvPr/>
        </p:nvCxnSpPr>
        <p:spPr>
          <a:xfrm>
            <a:off x="5375513" y="913962"/>
            <a:ext cx="0" cy="330180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4" name="Google Shape;264;g7f5bbc6fef_0_239"/>
          <p:cNvCxnSpPr/>
          <p:nvPr/>
        </p:nvCxnSpPr>
        <p:spPr>
          <a:xfrm>
            <a:off x="6346553" y="936105"/>
            <a:ext cx="0" cy="327960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g7f5bbc6fef_0_239"/>
          <p:cNvCxnSpPr/>
          <p:nvPr/>
        </p:nvCxnSpPr>
        <p:spPr>
          <a:xfrm>
            <a:off x="7358828" y="936105"/>
            <a:ext cx="0" cy="330600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g7f5bbc6fef_0_239"/>
          <p:cNvCxnSpPr/>
          <p:nvPr/>
        </p:nvCxnSpPr>
        <p:spPr>
          <a:xfrm>
            <a:off x="5375513" y="2018931"/>
            <a:ext cx="1991700" cy="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" name="Google Shape;267;g7f5bbc6fef_0_239"/>
          <p:cNvCxnSpPr/>
          <p:nvPr/>
        </p:nvCxnSpPr>
        <p:spPr>
          <a:xfrm>
            <a:off x="5375513" y="3095114"/>
            <a:ext cx="1983600" cy="1350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8" name="Google Shape;268;g7f5bbc6fef_0_239"/>
          <p:cNvCxnSpPr/>
          <p:nvPr/>
        </p:nvCxnSpPr>
        <p:spPr>
          <a:xfrm>
            <a:off x="5375513" y="4202297"/>
            <a:ext cx="1991700" cy="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9" name="Google Shape;269;g7f5bbc6fef_0_239"/>
          <p:cNvCxnSpPr/>
          <p:nvPr/>
        </p:nvCxnSpPr>
        <p:spPr>
          <a:xfrm>
            <a:off x="5375513" y="942749"/>
            <a:ext cx="1991700" cy="0"/>
          </a:xfrm>
          <a:prstGeom prst="straightConnector1">
            <a:avLst/>
          </a:prstGeom>
          <a:noFill/>
          <a:ln cap="flat" cmpd="sng" w="38100">
            <a:solidFill>
              <a:srgbClr val="4E67C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0" name="Google Shape;270;g7f5bbc6fef_0_239"/>
          <p:cNvSpPr txBox="1"/>
          <p:nvPr/>
        </p:nvSpPr>
        <p:spPr>
          <a:xfrm>
            <a:off x="1456300" y="4545523"/>
            <a:ext cx="21525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rPr>
              <a:t>[Zeiler Fergus 14]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" name="Google Shape;271;g7f5bbc6fef_0_239"/>
          <p:cNvGrpSpPr/>
          <p:nvPr/>
        </p:nvGrpSpPr>
        <p:grpSpPr>
          <a:xfrm>
            <a:off x="1499594" y="754508"/>
            <a:ext cx="3729384" cy="1363981"/>
            <a:chOff x="9322" y="424236"/>
            <a:chExt cx="4431829" cy="1507828"/>
          </a:xfrm>
        </p:grpSpPr>
        <p:sp>
          <p:nvSpPr>
            <p:cNvPr id="272" name="Google Shape;272;g7f5bbc6fef_0_239"/>
            <p:cNvSpPr/>
            <p:nvPr/>
          </p:nvSpPr>
          <p:spPr>
            <a:xfrm>
              <a:off x="489491" y="1019046"/>
              <a:ext cx="3853500" cy="472500"/>
            </a:xfrm>
            <a:prstGeom prst="rightArrow">
              <a:avLst>
                <a:gd fmla="val 50000" name="adj1"/>
                <a:gd fmla="val 34704" name="adj2"/>
              </a:avLst>
            </a:prstGeom>
            <a:solidFill>
              <a:srgbClr val="DBE0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pic>
          <p:nvPicPr>
            <p:cNvPr id="273" name="Google Shape;273;g7f5bbc6fef_0_23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322" y="443118"/>
              <a:ext cx="503891" cy="1488946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</p:pic>
        <p:sp>
          <p:nvSpPr>
            <p:cNvPr id="274" name="Google Shape;274;g7f5bbc6fef_0_239"/>
            <p:cNvSpPr/>
            <p:nvPr/>
          </p:nvSpPr>
          <p:spPr>
            <a:xfrm>
              <a:off x="3687798" y="644013"/>
              <a:ext cx="70500" cy="1190700"/>
            </a:xfrm>
            <a:prstGeom prst="cube">
              <a:avLst>
                <a:gd fmla="val 35845" name="adj"/>
              </a:avLst>
            </a:prstGeom>
            <a:solidFill>
              <a:srgbClr val="11B2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pic>
          <p:nvPicPr>
            <p:cNvPr id="275" name="Google Shape;275;g7f5bbc6fef_0_23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181020" y="1373808"/>
              <a:ext cx="143363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76" name="Google Shape;276;g7f5bbc6fef_0_23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823619" y="1495710"/>
              <a:ext cx="147393" cy="54418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77" name="Google Shape;277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229052" y="1447138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78" name="Google Shape;278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479224" y="1063262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79" name="Google Shape;279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548091" y="1447138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0" name="Google Shape;280;g7f5bbc6fef_0_239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723172" y="1505442"/>
              <a:ext cx="107666" cy="53839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1" name="Google Shape;281;g7f5bbc6fef_0_239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2406306" y="1517593"/>
              <a:ext cx="107666" cy="53839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2" name="Google Shape;282;g7f5bbc6fef_0_239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1086059" y="1544512"/>
              <a:ext cx="104212" cy="53839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3" name="Google Shape;283;g7f5bbc6fef_0_23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135405" y="1672566"/>
              <a:ext cx="10881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4" name="Google Shape;284;g7f5bbc6fef_0_23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20990" y="977772"/>
              <a:ext cx="10881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5" name="Google Shape;285;g7f5bbc6fef_0_239"/>
            <p:cNvPicPr preferRelativeResize="0"/>
            <p:nvPr/>
          </p:nvPicPr>
          <p:blipFill rotWithShape="1">
            <a:blip r:embed="rId13">
              <a:alphaModFix/>
            </a:blip>
            <a:srcRect b="0" l="0" r="0" t="0"/>
            <a:stretch/>
          </p:blipFill>
          <p:spPr>
            <a:xfrm>
              <a:off x="349612" y="1771534"/>
              <a:ext cx="32242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6" name="Google Shape;286;g7f5bbc6fef_0_239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504709" y="1543213"/>
              <a:ext cx="69091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7" name="Google Shape;287;g7f5bbc6fef_0_239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443178" y="989074"/>
              <a:ext cx="69091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8" name="Google Shape;288;g7f5bbc6fef_0_239"/>
            <p:cNvPicPr preferRelativeResize="0"/>
            <p:nvPr/>
          </p:nvPicPr>
          <p:blipFill rotWithShape="1">
            <a:blip r:embed="rId15">
              <a:alphaModFix/>
            </a:blip>
            <a:srcRect b="0" l="0" r="0" t="0"/>
            <a:stretch/>
          </p:blipFill>
          <p:spPr>
            <a:xfrm>
              <a:off x="567647" y="1612024"/>
              <a:ext cx="70242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89" name="Google Shape;289;g7f5bbc6fef_0_239"/>
            <p:cNvPicPr preferRelativeResize="0"/>
            <p:nvPr/>
          </p:nvPicPr>
          <p:blipFill rotWithShape="1">
            <a:blip r:embed="rId16">
              <a:alphaModFix/>
            </a:blip>
            <a:srcRect b="0" l="0" r="0" t="0"/>
            <a:stretch/>
          </p:blipFill>
          <p:spPr>
            <a:xfrm>
              <a:off x="908151" y="1029943"/>
              <a:ext cx="71969" cy="54418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290" name="Google Shape;290;g7f5bbc6fef_0_239"/>
            <p:cNvPicPr preferRelativeResize="0"/>
            <p:nvPr/>
          </p:nvPicPr>
          <p:blipFill rotWithShape="1">
            <a:blip r:embed="rId16">
              <a:alphaModFix/>
            </a:blip>
            <a:srcRect b="0" l="0" r="0" t="0"/>
            <a:stretch/>
          </p:blipFill>
          <p:spPr>
            <a:xfrm>
              <a:off x="980120" y="1490094"/>
              <a:ext cx="71969" cy="54418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grpSp>
          <p:nvGrpSpPr>
            <p:cNvPr id="291" name="Google Shape;291;g7f5bbc6fef_0_239"/>
            <p:cNvGrpSpPr/>
            <p:nvPr/>
          </p:nvGrpSpPr>
          <p:grpSpPr>
            <a:xfrm>
              <a:off x="520689" y="787304"/>
              <a:ext cx="293594" cy="797410"/>
              <a:chOff x="6899833" y="-1683568"/>
              <a:chExt cx="1336948" cy="3884119"/>
            </a:xfrm>
          </p:grpSpPr>
          <p:sp>
            <p:nvSpPr>
              <p:cNvPr id="292" name="Google Shape;292;g7f5bbc6fef_0_239"/>
              <p:cNvSpPr/>
              <p:nvPr/>
            </p:nvSpPr>
            <p:spPr>
              <a:xfrm>
                <a:off x="7467581" y="-1110549"/>
                <a:ext cx="769200" cy="3311100"/>
              </a:xfrm>
              <a:prstGeom prst="cube">
                <a:avLst>
                  <a:gd fmla="val 59785" name="adj"/>
                </a:avLst>
              </a:prstGeom>
              <a:solidFill>
                <a:srgbClr val="4FACF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93" name="Google Shape;293;g7f5bbc6fef_0_239"/>
              <p:cNvSpPr/>
              <p:nvPr/>
            </p:nvSpPr>
            <p:spPr>
              <a:xfrm>
                <a:off x="7199741" y="-1110549"/>
                <a:ext cx="769200" cy="3311100"/>
              </a:xfrm>
              <a:prstGeom prst="cube">
                <a:avLst>
                  <a:gd fmla="val 59784" name="adj"/>
                </a:avLst>
              </a:prstGeom>
              <a:solidFill>
                <a:srgbClr val="FF802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94" name="Google Shape;294;g7f5bbc6fef_0_239"/>
              <p:cNvSpPr/>
              <p:nvPr/>
            </p:nvSpPr>
            <p:spPr>
              <a:xfrm>
                <a:off x="6899833" y="-1683568"/>
                <a:ext cx="769200" cy="3884100"/>
              </a:xfrm>
              <a:prstGeom prst="cube">
                <a:avLst>
                  <a:gd fmla="val 59785" name="adj"/>
                </a:avLst>
              </a:prstGeom>
              <a:solidFill>
                <a:srgbClr val="DBF6B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295" name="Google Shape;295;g7f5bbc6fef_0_239"/>
            <p:cNvGrpSpPr/>
            <p:nvPr/>
          </p:nvGrpSpPr>
          <p:grpSpPr>
            <a:xfrm>
              <a:off x="989472" y="877755"/>
              <a:ext cx="432883" cy="643222"/>
              <a:chOff x="6899833" y="-1683568"/>
              <a:chExt cx="1537227" cy="3884188"/>
            </a:xfrm>
          </p:grpSpPr>
          <p:sp>
            <p:nvSpPr>
              <p:cNvPr id="296" name="Google Shape;296;g7f5bbc6fef_0_239"/>
              <p:cNvSpPr/>
              <p:nvPr/>
            </p:nvSpPr>
            <p:spPr>
              <a:xfrm>
                <a:off x="7667859" y="-850380"/>
                <a:ext cx="769200" cy="3051000"/>
              </a:xfrm>
              <a:prstGeom prst="cube">
                <a:avLst>
                  <a:gd fmla="val 48515" name="adj"/>
                </a:avLst>
              </a:prstGeom>
              <a:solidFill>
                <a:srgbClr val="4FACF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97" name="Google Shape;297;g7f5bbc6fef_0_239"/>
              <p:cNvSpPr/>
              <p:nvPr/>
            </p:nvSpPr>
            <p:spPr>
              <a:xfrm>
                <a:off x="7280153" y="-850380"/>
                <a:ext cx="769200" cy="3051000"/>
              </a:xfrm>
              <a:prstGeom prst="cube">
                <a:avLst>
                  <a:gd fmla="val 48514" name="adj"/>
                </a:avLst>
              </a:prstGeom>
              <a:solidFill>
                <a:srgbClr val="FF802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98" name="Google Shape;298;g7f5bbc6fef_0_239"/>
              <p:cNvSpPr/>
              <p:nvPr/>
            </p:nvSpPr>
            <p:spPr>
              <a:xfrm>
                <a:off x="6899833" y="-1683568"/>
                <a:ext cx="769200" cy="3884100"/>
              </a:xfrm>
              <a:prstGeom prst="cube">
                <a:avLst>
                  <a:gd fmla="val 49381" name="adj"/>
                </a:avLst>
              </a:prstGeom>
              <a:solidFill>
                <a:srgbClr val="DBF6B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299" name="Google Shape;299;g7f5bbc6fef_0_239"/>
            <p:cNvGrpSpPr/>
            <p:nvPr/>
          </p:nvGrpSpPr>
          <p:grpSpPr>
            <a:xfrm>
              <a:off x="1557114" y="1005617"/>
              <a:ext cx="461912" cy="489785"/>
              <a:chOff x="6933230" y="-1683568"/>
              <a:chExt cx="1021025" cy="3884100"/>
            </a:xfrm>
          </p:grpSpPr>
          <p:sp>
            <p:nvSpPr>
              <p:cNvPr id="300" name="Google Shape;300;g7f5bbc6fef_0_239"/>
              <p:cNvSpPr/>
              <p:nvPr/>
            </p:nvSpPr>
            <p:spPr>
              <a:xfrm>
                <a:off x="7285855" y="-1683568"/>
                <a:ext cx="668400" cy="3884100"/>
              </a:xfrm>
              <a:prstGeom prst="cube">
                <a:avLst>
                  <a:gd fmla="val 45412" name="adj"/>
                </a:avLst>
              </a:prstGeom>
              <a:solidFill>
                <a:srgbClr val="4FACF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01" name="Google Shape;301;g7f5bbc6fef_0_239"/>
              <p:cNvSpPr/>
              <p:nvPr/>
            </p:nvSpPr>
            <p:spPr>
              <a:xfrm>
                <a:off x="6933230" y="-1683568"/>
                <a:ext cx="672900" cy="3884100"/>
              </a:xfrm>
              <a:prstGeom prst="cube">
                <a:avLst>
                  <a:gd fmla="val 45659" name="adj"/>
                </a:avLst>
              </a:prstGeom>
              <a:solidFill>
                <a:srgbClr val="DBF6B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02" name="Google Shape;302;g7f5bbc6fef_0_239"/>
            <p:cNvGrpSpPr/>
            <p:nvPr/>
          </p:nvGrpSpPr>
          <p:grpSpPr>
            <a:xfrm>
              <a:off x="2238539" y="1005617"/>
              <a:ext cx="461912" cy="489785"/>
              <a:chOff x="6933230" y="-1683568"/>
              <a:chExt cx="1021025" cy="3884100"/>
            </a:xfrm>
          </p:grpSpPr>
          <p:sp>
            <p:nvSpPr>
              <p:cNvPr id="303" name="Google Shape;303;g7f5bbc6fef_0_239"/>
              <p:cNvSpPr/>
              <p:nvPr/>
            </p:nvSpPr>
            <p:spPr>
              <a:xfrm>
                <a:off x="7285855" y="-1683568"/>
                <a:ext cx="668400" cy="3884100"/>
              </a:xfrm>
              <a:prstGeom prst="cube">
                <a:avLst>
                  <a:gd fmla="val 45412" name="adj"/>
                </a:avLst>
              </a:prstGeom>
              <a:solidFill>
                <a:srgbClr val="4FACF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04" name="Google Shape;304;g7f5bbc6fef_0_239"/>
              <p:cNvSpPr/>
              <p:nvPr/>
            </p:nvSpPr>
            <p:spPr>
              <a:xfrm>
                <a:off x="6933230" y="-1683568"/>
                <a:ext cx="672900" cy="3884100"/>
              </a:xfrm>
              <a:prstGeom prst="cube">
                <a:avLst>
                  <a:gd fmla="val 45659" name="adj"/>
                </a:avLst>
              </a:prstGeom>
              <a:solidFill>
                <a:srgbClr val="DBF6B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05" name="Google Shape;305;g7f5bbc6fef_0_239"/>
            <p:cNvGrpSpPr/>
            <p:nvPr/>
          </p:nvGrpSpPr>
          <p:grpSpPr>
            <a:xfrm>
              <a:off x="2907350" y="1029916"/>
              <a:ext cx="517151" cy="489808"/>
              <a:chOff x="6933230" y="-1683568"/>
              <a:chExt cx="1378335" cy="3884284"/>
            </a:xfrm>
          </p:grpSpPr>
          <p:sp>
            <p:nvSpPr>
              <p:cNvPr id="306" name="Google Shape;306;g7f5bbc6fef_0_239"/>
              <p:cNvSpPr/>
              <p:nvPr/>
            </p:nvSpPr>
            <p:spPr>
              <a:xfrm>
                <a:off x="7629065" y="-507084"/>
                <a:ext cx="682500" cy="2707800"/>
              </a:xfrm>
              <a:prstGeom prst="cube">
                <a:avLst>
                  <a:gd fmla="val 36647" name="adj"/>
                </a:avLst>
              </a:prstGeom>
              <a:solidFill>
                <a:srgbClr val="4FACF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07" name="Google Shape;307;g7f5bbc6fef_0_239"/>
              <p:cNvSpPr/>
              <p:nvPr/>
            </p:nvSpPr>
            <p:spPr>
              <a:xfrm>
                <a:off x="7285855" y="-507084"/>
                <a:ext cx="668400" cy="2707800"/>
              </a:xfrm>
              <a:prstGeom prst="cube">
                <a:avLst>
                  <a:gd fmla="val 37094" name="adj"/>
                </a:avLst>
              </a:prstGeom>
              <a:solidFill>
                <a:srgbClr val="FF802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08" name="Google Shape;308;g7f5bbc6fef_0_239"/>
              <p:cNvSpPr/>
              <p:nvPr/>
            </p:nvSpPr>
            <p:spPr>
              <a:xfrm>
                <a:off x="6933230" y="-1683568"/>
                <a:ext cx="672900" cy="3884100"/>
              </a:xfrm>
              <a:prstGeom prst="cube">
                <a:avLst>
                  <a:gd fmla="val 45659" name="adj"/>
                </a:avLst>
              </a:prstGeom>
              <a:solidFill>
                <a:srgbClr val="DBF6B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09" name="Google Shape;309;g7f5bbc6fef_0_239"/>
            <p:cNvGrpSpPr/>
            <p:nvPr/>
          </p:nvGrpSpPr>
          <p:grpSpPr>
            <a:xfrm>
              <a:off x="209959" y="1036213"/>
              <a:ext cx="362738" cy="284447"/>
              <a:chOff x="412661" y="1789207"/>
              <a:chExt cx="1493362" cy="1164333"/>
            </a:xfrm>
          </p:grpSpPr>
          <p:sp>
            <p:nvSpPr>
              <p:cNvPr id="310" name="Google Shape;310;g7f5bbc6fef_0_239"/>
              <p:cNvSpPr/>
              <p:nvPr/>
            </p:nvSpPr>
            <p:spPr>
              <a:xfrm rot="-5400000">
                <a:off x="250923" y="2193947"/>
                <a:ext cx="1152300" cy="342900"/>
              </a:xfrm>
              <a:prstGeom prst="parallelogram">
                <a:avLst>
                  <a:gd fmla="val 112745" name="adj"/>
                </a:avLst>
              </a:prstGeom>
              <a:noFill/>
              <a:ln cap="flat" cmpd="sng" w="9525">
                <a:solidFill>
                  <a:srgbClr val="384B9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311" name="Google Shape;311;g7f5bbc6fef_0_239"/>
              <p:cNvCxnSpPr/>
              <p:nvPr/>
            </p:nvCxnSpPr>
            <p:spPr>
              <a:xfrm>
                <a:off x="655623" y="1789207"/>
                <a:ext cx="1250400" cy="430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2" name="Google Shape;312;g7f5bbc6fef_0_239"/>
              <p:cNvCxnSpPr/>
              <p:nvPr/>
            </p:nvCxnSpPr>
            <p:spPr>
              <a:xfrm>
                <a:off x="998470" y="2129898"/>
                <a:ext cx="907500" cy="9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3" name="Google Shape;313;g7f5bbc6fef_0_239"/>
              <p:cNvCxnSpPr/>
              <p:nvPr/>
            </p:nvCxnSpPr>
            <p:spPr>
              <a:xfrm flipH="1" rot="10800000">
                <a:off x="998470" y="2220047"/>
                <a:ext cx="907500" cy="72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pic>
            <p:nvPicPr>
              <p:cNvPr id="314" name="Google Shape;314;g7f5bbc6fef_0_239"/>
              <p:cNvPicPr preferRelativeResize="0"/>
              <p:nvPr/>
            </p:nvPicPr>
            <p:blipFill rotWithShape="1">
              <a:blip r:embed="rId17">
                <a:alphaModFix/>
              </a:blip>
              <a:srcRect b="0" l="0" r="0" t="0"/>
              <a:stretch/>
            </p:blipFill>
            <p:spPr>
              <a:xfrm>
                <a:off x="412661" y="2053913"/>
                <a:ext cx="211455" cy="17145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  <p:pic>
            <p:nvPicPr>
              <p:cNvPr id="315" name="Google Shape;315;g7f5bbc6fef_0_239"/>
              <p:cNvPicPr preferRelativeResize="0"/>
              <p:nvPr/>
            </p:nvPicPr>
            <p:blipFill rotWithShape="1">
              <a:blip r:embed="rId17">
                <a:alphaModFix/>
              </a:blip>
              <a:srcRect b="0" l="0" r="0" t="0"/>
              <a:stretch/>
            </p:blipFill>
            <p:spPr>
              <a:xfrm>
                <a:off x="623768" y="2782090"/>
                <a:ext cx="211455" cy="17145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</p:grpSp>
        <p:grpSp>
          <p:nvGrpSpPr>
            <p:cNvPr id="316" name="Google Shape;316;g7f5bbc6fef_0_239"/>
            <p:cNvGrpSpPr/>
            <p:nvPr/>
          </p:nvGrpSpPr>
          <p:grpSpPr>
            <a:xfrm>
              <a:off x="660403" y="1023962"/>
              <a:ext cx="414638" cy="316826"/>
              <a:chOff x="2165602" y="1740124"/>
              <a:chExt cx="1547157" cy="1175607"/>
            </a:xfrm>
          </p:grpSpPr>
          <p:sp>
            <p:nvSpPr>
              <p:cNvPr id="317" name="Google Shape;317;g7f5bbc6fef_0_239"/>
              <p:cNvSpPr/>
              <p:nvPr/>
            </p:nvSpPr>
            <p:spPr>
              <a:xfrm rot="-5400000">
                <a:off x="2015359" y="2047924"/>
                <a:ext cx="963000" cy="347400"/>
              </a:xfrm>
              <a:prstGeom prst="parallelogram">
                <a:avLst>
                  <a:gd fmla="val 112745" name="adj"/>
                </a:avLst>
              </a:prstGeom>
              <a:noFill/>
              <a:ln cap="flat" cmpd="sng" w="9525">
                <a:solidFill>
                  <a:srgbClr val="384B9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318" name="Google Shape;318;g7f5bbc6fef_0_239"/>
              <p:cNvCxnSpPr/>
              <p:nvPr/>
            </p:nvCxnSpPr>
            <p:spPr>
              <a:xfrm>
                <a:off x="2323159" y="1740253"/>
                <a:ext cx="1389600" cy="626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9" name="Google Shape;319;g7f5bbc6fef_0_239"/>
              <p:cNvCxnSpPr/>
              <p:nvPr/>
            </p:nvCxnSpPr>
            <p:spPr>
              <a:xfrm>
                <a:off x="2688806" y="2130849"/>
                <a:ext cx="1023900" cy="236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0" name="Google Shape;320;g7f5bbc6fef_0_239"/>
              <p:cNvCxnSpPr/>
              <p:nvPr/>
            </p:nvCxnSpPr>
            <p:spPr>
              <a:xfrm flipH="1" rot="10800000">
                <a:off x="2670523" y="2367124"/>
                <a:ext cx="1042200" cy="336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pic>
            <p:nvPicPr>
              <p:cNvPr id="321" name="Google Shape;321;g7f5bbc6fef_0_239"/>
              <p:cNvPicPr preferRelativeResize="0"/>
              <p:nvPr/>
            </p:nvPicPr>
            <p:blipFill rotWithShape="1">
              <a:blip r:embed="rId18">
                <a:alphaModFix/>
              </a:blip>
              <a:srcRect b="0" l="0" r="0" t="0"/>
              <a:stretch/>
            </p:blipFill>
            <p:spPr>
              <a:xfrm>
                <a:off x="2165602" y="1928408"/>
                <a:ext cx="10287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  <p:pic>
            <p:nvPicPr>
              <p:cNvPr id="322" name="Google Shape;322;g7f5bbc6fef_0_239"/>
              <p:cNvPicPr preferRelativeResize="0"/>
              <p:nvPr/>
            </p:nvPicPr>
            <p:blipFill rotWithShape="1">
              <a:blip r:embed="rId18">
                <a:alphaModFix/>
              </a:blip>
              <a:srcRect b="0" l="0" r="0" t="0"/>
              <a:stretch/>
            </p:blipFill>
            <p:spPr>
              <a:xfrm>
                <a:off x="2549970" y="2740471"/>
                <a:ext cx="10287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</p:grpSp>
        <p:grpSp>
          <p:nvGrpSpPr>
            <p:cNvPr id="323" name="Google Shape;323;g7f5bbc6fef_0_239"/>
            <p:cNvGrpSpPr/>
            <p:nvPr/>
          </p:nvGrpSpPr>
          <p:grpSpPr>
            <a:xfrm>
              <a:off x="1268922" y="1126774"/>
              <a:ext cx="366891" cy="241871"/>
              <a:chOff x="4750167" y="2715369"/>
              <a:chExt cx="1214066" cy="795889"/>
            </a:xfrm>
          </p:grpSpPr>
          <p:sp>
            <p:nvSpPr>
              <p:cNvPr id="324" name="Google Shape;324;g7f5bbc6fef_0_239"/>
              <p:cNvSpPr/>
              <p:nvPr/>
            </p:nvSpPr>
            <p:spPr>
              <a:xfrm rot="-5400000">
                <a:off x="4693734" y="2956430"/>
                <a:ext cx="692700" cy="210600"/>
              </a:xfrm>
              <a:prstGeom prst="parallelogram">
                <a:avLst>
                  <a:gd fmla="val 112745" name="adj"/>
                </a:avLst>
              </a:prstGeom>
              <a:noFill/>
              <a:ln cap="flat" cmpd="sng" w="9525">
                <a:solidFill>
                  <a:srgbClr val="384B9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325" name="Google Shape;325;g7f5bbc6fef_0_239"/>
              <p:cNvCxnSpPr/>
              <p:nvPr/>
            </p:nvCxnSpPr>
            <p:spPr>
              <a:xfrm flipH="1" rot="10800000">
                <a:off x="5145533" y="2828103"/>
                <a:ext cx="818700" cy="112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6" name="Google Shape;326;g7f5bbc6fef_0_239"/>
              <p:cNvCxnSpPr/>
              <p:nvPr/>
            </p:nvCxnSpPr>
            <p:spPr>
              <a:xfrm>
                <a:off x="4934784" y="2715369"/>
                <a:ext cx="1029300" cy="112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7" name="Google Shape;327;g7f5bbc6fef_0_239"/>
              <p:cNvCxnSpPr/>
              <p:nvPr/>
            </p:nvCxnSpPr>
            <p:spPr>
              <a:xfrm flipH="1" rot="10800000">
                <a:off x="5145533" y="2828271"/>
                <a:ext cx="818700" cy="56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pic>
            <p:nvPicPr>
              <p:cNvPr id="328" name="Google Shape;328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4750167" y="2873389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  <p:pic>
            <p:nvPicPr>
              <p:cNvPr id="329" name="Google Shape;329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4933797" y="3335998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</p:grpSp>
        <p:grpSp>
          <p:nvGrpSpPr>
            <p:cNvPr id="330" name="Google Shape;330;g7f5bbc6fef_0_239"/>
            <p:cNvGrpSpPr/>
            <p:nvPr/>
          </p:nvGrpSpPr>
          <p:grpSpPr>
            <a:xfrm>
              <a:off x="1867587" y="1163489"/>
              <a:ext cx="444327" cy="225389"/>
              <a:chOff x="7164908" y="2630500"/>
              <a:chExt cx="1470309" cy="741655"/>
            </a:xfrm>
          </p:grpSpPr>
          <p:sp>
            <p:nvSpPr>
              <p:cNvPr id="331" name="Google Shape;331;g7f5bbc6fef_0_239"/>
              <p:cNvSpPr/>
              <p:nvPr/>
            </p:nvSpPr>
            <p:spPr>
              <a:xfrm rot="-5400000">
                <a:off x="7109414" y="2859353"/>
                <a:ext cx="676500" cy="219000"/>
              </a:xfrm>
              <a:prstGeom prst="parallelogram">
                <a:avLst>
                  <a:gd fmla="val 112745" name="adj"/>
                </a:avLst>
              </a:prstGeom>
              <a:noFill/>
              <a:ln cap="flat" cmpd="sng" w="9525">
                <a:solidFill>
                  <a:srgbClr val="384B9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332" name="Google Shape;332;g7f5bbc6fef_0_239"/>
              <p:cNvCxnSpPr/>
              <p:nvPr/>
            </p:nvCxnSpPr>
            <p:spPr>
              <a:xfrm>
                <a:off x="7346268" y="2630500"/>
                <a:ext cx="1288800" cy="201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3" name="Google Shape;333;g7f5bbc6fef_0_239"/>
              <p:cNvCxnSpPr/>
              <p:nvPr/>
            </p:nvCxnSpPr>
            <p:spPr>
              <a:xfrm>
                <a:off x="7557017" y="2831872"/>
                <a:ext cx="1078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4" name="Google Shape;334;g7f5bbc6fef_0_239"/>
              <p:cNvCxnSpPr/>
              <p:nvPr/>
            </p:nvCxnSpPr>
            <p:spPr>
              <a:xfrm flipH="1" rot="10800000">
                <a:off x="7557017" y="2831902"/>
                <a:ext cx="1078200" cy="47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pic>
            <p:nvPicPr>
              <p:cNvPr id="335" name="Google Shape;335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7164908" y="2764181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  <p:pic>
            <p:nvPicPr>
              <p:cNvPr id="336" name="Google Shape;336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7309190" y="3196895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</p:grpSp>
        <p:grpSp>
          <p:nvGrpSpPr>
            <p:cNvPr id="337" name="Google Shape;337;g7f5bbc6fef_0_239"/>
            <p:cNvGrpSpPr/>
            <p:nvPr/>
          </p:nvGrpSpPr>
          <p:grpSpPr>
            <a:xfrm>
              <a:off x="2553472" y="1178191"/>
              <a:ext cx="419777" cy="234611"/>
              <a:chOff x="9783777" y="2703723"/>
              <a:chExt cx="1389070" cy="772000"/>
            </a:xfrm>
          </p:grpSpPr>
          <p:sp>
            <p:nvSpPr>
              <p:cNvPr id="338" name="Google Shape;338;g7f5bbc6fef_0_239"/>
              <p:cNvSpPr/>
              <p:nvPr/>
            </p:nvSpPr>
            <p:spPr>
              <a:xfrm rot="-5400000">
                <a:off x="9716051" y="2936523"/>
                <a:ext cx="684600" cy="219000"/>
              </a:xfrm>
              <a:prstGeom prst="parallelogram">
                <a:avLst>
                  <a:gd fmla="val 112745" name="adj"/>
                </a:avLst>
              </a:prstGeom>
              <a:noFill/>
              <a:ln cap="flat" cmpd="sng" w="9525">
                <a:solidFill>
                  <a:srgbClr val="384B9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cxnSp>
            <p:nvCxnSpPr>
              <p:cNvPr id="339" name="Google Shape;339;g7f5bbc6fef_0_239"/>
              <p:cNvCxnSpPr/>
              <p:nvPr/>
            </p:nvCxnSpPr>
            <p:spPr>
              <a:xfrm>
                <a:off x="9948848" y="2719776"/>
                <a:ext cx="1224000" cy="112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g7f5bbc6fef_0_239"/>
              <p:cNvCxnSpPr/>
              <p:nvPr/>
            </p:nvCxnSpPr>
            <p:spPr>
              <a:xfrm flipH="1" rot="10800000">
                <a:off x="10167706" y="2832558"/>
                <a:ext cx="1005000" cy="104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g7f5bbc6fef_0_239"/>
              <p:cNvCxnSpPr/>
              <p:nvPr/>
            </p:nvCxnSpPr>
            <p:spPr>
              <a:xfrm flipH="1" rot="10800000">
                <a:off x="10167706" y="2832425"/>
                <a:ext cx="1005000" cy="555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962C5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pic>
            <p:nvPicPr>
              <p:cNvPr id="342" name="Google Shape;342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9965129" y="3300463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  <p:pic>
            <p:nvPicPr>
              <p:cNvPr id="343" name="Google Shape;343;g7f5bbc6fef_0_239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9783777" y="2882194"/>
                <a:ext cx="106680" cy="17526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pic>
        </p:grpSp>
        <p:sp>
          <p:nvSpPr>
            <p:cNvPr id="344" name="Google Shape;344;g7f5bbc6fef_0_239"/>
            <p:cNvSpPr/>
            <p:nvPr/>
          </p:nvSpPr>
          <p:spPr>
            <a:xfrm>
              <a:off x="3640127" y="644013"/>
              <a:ext cx="70500" cy="1190700"/>
            </a:xfrm>
            <a:prstGeom prst="cube">
              <a:avLst>
                <a:gd fmla="val 35845" name="adj"/>
              </a:avLst>
            </a:prstGeom>
            <a:solidFill>
              <a:srgbClr val="DBF6B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g7f5bbc6fef_0_239"/>
            <p:cNvSpPr/>
            <p:nvPr/>
          </p:nvSpPr>
          <p:spPr>
            <a:xfrm>
              <a:off x="4037852" y="644013"/>
              <a:ext cx="70500" cy="1190700"/>
            </a:xfrm>
            <a:prstGeom prst="cube">
              <a:avLst>
                <a:gd fmla="val 35845" name="adj"/>
              </a:avLst>
            </a:prstGeom>
            <a:solidFill>
              <a:srgbClr val="11B2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g7f5bbc6fef_0_239"/>
            <p:cNvSpPr/>
            <p:nvPr/>
          </p:nvSpPr>
          <p:spPr>
            <a:xfrm>
              <a:off x="3990181" y="644013"/>
              <a:ext cx="70500" cy="1190700"/>
            </a:xfrm>
            <a:prstGeom prst="cube">
              <a:avLst>
                <a:gd fmla="val 35845" name="adj"/>
              </a:avLst>
            </a:prstGeom>
            <a:solidFill>
              <a:srgbClr val="DBF6B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g7f5bbc6fef_0_239"/>
            <p:cNvSpPr/>
            <p:nvPr/>
          </p:nvSpPr>
          <p:spPr>
            <a:xfrm>
              <a:off x="3441538" y="1217314"/>
              <a:ext cx="181200" cy="711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BFBFBF"/>
            </a:solidFill>
            <a:ln cap="flat" cmpd="sng" w="9525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8" name="Google Shape;348;g7f5bbc6fef_0_239"/>
            <p:cNvSpPr/>
            <p:nvPr/>
          </p:nvSpPr>
          <p:spPr>
            <a:xfrm>
              <a:off x="3786965" y="1217314"/>
              <a:ext cx="181200" cy="711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BFBFBF"/>
            </a:solidFill>
            <a:ln cap="flat" cmpd="sng" w="9525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9" name="Google Shape;349;g7f5bbc6fef_0_239"/>
            <p:cNvSpPr/>
            <p:nvPr/>
          </p:nvSpPr>
          <p:spPr>
            <a:xfrm>
              <a:off x="4137291" y="1217314"/>
              <a:ext cx="178800" cy="711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BFBFBF"/>
            </a:solidFill>
            <a:ln cap="flat" cmpd="sng" w="9525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pic>
          <p:nvPicPr>
            <p:cNvPr id="350" name="Google Shape;350;g7f5bbc6fef_0_23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475849" y="1499173"/>
              <a:ext cx="147393" cy="54418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351" name="Google Shape;351;g7f5bbc6fef_0_239"/>
            <p:cNvPicPr preferRelativeResize="0"/>
            <p:nvPr/>
          </p:nvPicPr>
          <p:blipFill rotWithShape="1">
            <a:blip r:embed="rId19">
              <a:alphaModFix/>
            </a:blip>
            <a:srcRect b="0" l="0" r="0" t="0"/>
            <a:stretch/>
          </p:blipFill>
          <p:spPr>
            <a:xfrm>
              <a:off x="3039521" y="1536650"/>
              <a:ext cx="107666" cy="53839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352" name="Google Shape;352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822331" y="1127899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353" name="Google Shape;353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888887" y="1464333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pic>
          <p:nvPicPr>
            <p:cNvPr id="354" name="Google Shape;354;g7f5bbc6fef_0_23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159049" y="1116093"/>
              <a:ext cx="66788" cy="5326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pic>
        <p:grpSp>
          <p:nvGrpSpPr>
            <p:cNvPr id="355" name="Google Shape;355;g7f5bbc6fef_0_239"/>
            <p:cNvGrpSpPr/>
            <p:nvPr/>
          </p:nvGrpSpPr>
          <p:grpSpPr>
            <a:xfrm>
              <a:off x="226517" y="592039"/>
              <a:ext cx="189550" cy="74987"/>
              <a:chOff x="-1" y="2"/>
              <a:chExt cx="1342" cy="528"/>
            </a:xfrm>
          </p:grpSpPr>
          <p:sp>
            <p:nvSpPr>
              <p:cNvPr id="356" name="Google Shape;356;g7f5bbc6fef_0_239"/>
              <p:cNvSpPr/>
              <p:nvPr/>
            </p:nvSpPr>
            <p:spPr>
              <a:xfrm>
                <a:off x="-1" y="2"/>
                <a:ext cx="176" cy="411"/>
              </a:xfrm>
              <a:custGeom>
                <a:rect b="b" l="l" r="r" t="t"/>
                <a:pathLst>
                  <a:path extrusionOk="0" h="411" w="176">
                    <a:moveTo>
                      <a:pt x="114" y="47"/>
                    </a:moveTo>
                    <a:lnTo>
                      <a:pt x="115" y="33"/>
                    </a:lnTo>
                    <a:lnTo>
                      <a:pt x="120" y="25"/>
                    </a:lnTo>
                    <a:lnTo>
                      <a:pt x="134" y="20"/>
                    </a:lnTo>
                    <a:lnTo>
                      <a:pt x="161" y="19"/>
                    </a:lnTo>
                    <a:lnTo>
                      <a:pt x="176" y="19"/>
                    </a:lnTo>
                    <a:lnTo>
                      <a:pt x="176" y="0"/>
                    </a:lnTo>
                    <a:lnTo>
                      <a:pt x="157" y="1"/>
                    </a:lnTo>
                    <a:lnTo>
                      <a:pt x="133" y="2"/>
                    </a:lnTo>
                    <a:lnTo>
                      <a:pt x="108" y="2"/>
                    </a:lnTo>
                    <a:lnTo>
                      <a:pt x="88" y="2"/>
                    </a:lnTo>
                    <a:lnTo>
                      <a:pt x="44" y="2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5" y="19"/>
                    </a:lnTo>
                    <a:lnTo>
                      <a:pt x="42" y="20"/>
                    </a:lnTo>
                    <a:lnTo>
                      <a:pt x="56" y="25"/>
                    </a:lnTo>
                    <a:lnTo>
                      <a:pt x="61" y="33"/>
                    </a:lnTo>
                    <a:lnTo>
                      <a:pt x="63" y="47"/>
                    </a:lnTo>
                    <a:lnTo>
                      <a:pt x="63" y="364"/>
                    </a:lnTo>
                    <a:lnTo>
                      <a:pt x="61" y="378"/>
                    </a:lnTo>
                    <a:lnTo>
                      <a:pt x="56" y="387"/>
                    </a:lnTo>
                    <a:lnTo>
                      <a:pt x="42" y="391"/>
                    </a:lnTo>
                    <a:lnTo>
                      <a:pt x="15" y="393"/>
                    </a:lnTo>
                    <a:lnTo>
                      <a:pt x="0" y="393"/>
                    </a:lnTo>
                    <a:lnTo>
                      <a:pt x="0" y="411"/>
                    </a:lnTo>
                    <a:lnTo>
                      <a:pt x="19" y="410"/>
                    </a:lnTo>
                    <a:lnTo>
                      <a:pt x="44" y="410"/>
                    </a:lnTo>
                    <a:lnTo>
                      <a:pt x="68" y="409"/>
                    </a:lnTo>
                    <a:lnTo>
                      <a:pt x="88" y="409"/>
                    </a:lnTo>
                    <a:lnTo>
                      <a:pt x="133" y="410"/>
                    </a:lnTo>
                    <a:lnTo>
                      <a:pt x="176" y="411"/>
                    </a:lnTo>
                    <a:lnTo>
                      <a:pt x="176" y="393"/>
                    </a:lnTo>
                    <a:lnTo>
                      <a:pt x="161" y="393"/>
                    </a:lnTo>
                    <a:lnTo>
                      <a:pt x="134" y="391"/>
                    </a:lnTo>
                    <a:lnTo>
                      <a:pt x="120" y="387"/>
                    </a:lnTo>
                    <a:lnTo>
                      <a:pt x="115" y="378"/>
                    </a:lnTo>
                    <a:lnTo>
                      <a:pt x="114" y="364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57" name="Google Shape;357;g7f5bbc6fef_0_239"/>
              <p:cNvSpPr/>
              <p:nvPr/>
            </p:nvSpPr>
            <p:spPr>
              <a:xfrm>
                <a:off x="209" y="147"/>
                <a:ext cx="289" cy="266"/>
              </a:xfrm>
              <a:custGeom>
                <a:rect b="b" l="l" r="r" t="t"/>
                <a:pathLst>
                  <a:path extrusionOk="0" h="266" w="289">
                    <a:moveTo>
                      <a:pt x="45" y="59"/>
                    </a:moveTo>
                    <a:lnTo>
                      <a:pt x="45" y="221"/>
                    </a:lnTo>
                    <a:lnTo>
                      <a:pt x="44" y="236"/>
                    </a:lnTo>
                    <a:lnTo>
                      <a:pt x="37" y="244"/>
                    </a:lnTo>
                    <a:lnTo>
                      <a:pt x="24" y="247"/>
                    </a:lnTo>
                    <a:lnTo>
                      <a:pt x="0" y="248"/>
                    </a:lnTo>
                    <a:lnTo>
                      <a:pt x="0" y="266"/>
                    </a:lnTo>
                    <a:lnTo>
                      <a:pt x="17" y="265"/>
                    </a:lnTo>
                    <a:lnTo>
                      <a:pt x="35" y="265"/>
                    </a:lnTo>
                    <a:lnTo>
                      <a:pt x="51" y="265"/>
                    </a:lnTo>
                    <a:lnTo>
                      <a:pt x="65" y="264"/>
                    </a:lnTo>
                    <a:lnTo>
                      <a:pt x="79" y="265"/>
                    </a:lnTo>
                    <a:lnTo>
                      <a:pt x="96" y="265"/>
                    </a:lnTo>
                    <a:lnTo>
                      <a:pt x="113" y="265"/>
                    </a:lnTo>
                    <a:lnTo>
                      <a:pt x="130" y="266"/>
                    </a:lnTo>
                    <a:lnTo>
                      <a:pt x="130" y="248"/>
                    </a:lnTo>
                    <a:lnTo>
                      <a:pt x="106" y="247"/>
                    </a:lnTo>
                    <a:lnTo>
                      <a:pt x="93" y="244"/>
                    </a:lnTo>
                    <a:lnTo>
                      <a:pt x="86" y="236"/>
                    </a:lnTo>
                    <a:lnTo>
                      <a:pt x="85" y="221"/>
                    </a:lnTo>
                    <a:lnTo>
                      <a:pt x="85" y="110"/>
                    </a:lnTo>
                    <a:lnTo>
                      <a:pt x="92" y="68"/>
                    </a:lnTo>
                    <a:lnTo>
                      <a:pt x="110" y="38"/>
                    </a:lnTo>
                    <a:lnTo>
                      <a:pt x="135" y="20"/>
                    </a:lnTo>
                    <a:lnTo>
                      <a:pt x="162" y="13"/>
                    </a:lnTo>
                    <a:lnTo>
                      <a:pt x="175" y="15"/>
                    </a:lnTo>
                    <a:lnTo>
                      <a:pt x="184" y="19"/>
                    </a:lnTo>
                    <a:lnTo>
                      <a:pt x="192" y="25"/>
                    </a:lnTo>
                    <a:lnTo>
                      <a:pt x="197" y="34"/>
                    </a:lnTo>
                    <a:lnTo>
                      <a:pt x="201" y="44"/>
                    </a:lnTo>
                    <a:lnTo>
                      <a:pt x="203" y="55"/>
                    </a:lnTo>
                    <a:lnTo>
                      <a:pt x="205" y="67"/>
                    </a:lnTo>
                    <a:lnTo>
                      <a:pt x="205" y="80"/>
                    </a:lnTo>
                    <a:lnTo>
                      <a:pt x="205" y="221"/>
                    </a:lnTo>
                    <a:lnTo>
                      <a:pt x="203" y="236"/>
                    </a:lnTo>
                    <a:lnTo>
                      <a:pt x="197" y="244"/>
                    </a:lnTo>
                    <a:lnTo>
                      <a:pt x="183" y="247"/>
                    </a:lnTo>
                    <a:lnTo>
                      <a:pt x="160" y="248"/>
                    </a:lnTo>
                    <a:lnTo>
                      <a:pt x="160" y="266"/>
                    </a:lnTo>
                    <a:lnTo>
                      <a:pt x="177" y="265"/>
                    </a:lnTo>
                    <a:lnTo>
                      <a:pt x="194" y="265"/>
                    </a:lnTo>
                    <a:lnTo>
                      <a:pt x="211" y="265"/>
                    </a:lnTo>
                    <a:lnTo>
                      <a:pt x="225" y="264"/>
                    </a:lnTo>
                    <a:lnTo>
                      <a:pt x="239" y="265"/>
                    </a:lnTo>
                    <a:lnTo>
                      <a:pt x="256" y="265"/>
                    </a:lnTo>
                    <a:lnTo>
                      <a:pt x="273" y="265"/>
                    </a:lnTo>
                    <a:lnTo>
                      <a:pt x="289" y="266"/>
                    </a:lnTo>
                    <a:lnTo>
                      <a:pt x="289" y="248"/>
                    </a:lnTo>
                    <a:lnTo>
                      <a:pt x="270" y="247"/>
                    </a:lnTo>
                    <a:lnTo>
                      <a:pt x="256" y="245"/>
                    </a:lnTo>
                    <a:lnTo>
                      <a:pt x="248" y="240"/>
                    </a:lnTo>
                    <a:lnTo>
                      <a:pt x="245" y="229"/>
                    </a:lnTo>
                    <a:lnTo>
                      <a:pt x="245" y="114"/>
                    </a:lnTo>
                    <a:lnTo>
                      <a:pt x="244" y="81"/>
                    </a:lnTo>
                    <a:lnTo>
                      <a:pt x="242" y="57"/>
                    </a:lnTo>
                    <a:lnTo>
                      <a:pt x="237" y="39"/>
                    </a:lnTo>
                    <a:lnTo>
                      <a:pt x="227" y="22"/>
                    </a:lnTo>
                    <a:lnTo>
                      <a:pt x="219" y="15"/>
                    </a:lnTo>
                    <a:lnTo>
                      <a:pt x="206" y="8"/>
                    </a:lnTo>
                    <a:lnTo>
                      <a:pt x="189" y="2"/>
                    </a:lnTo>
                    <a:lnTo>
                      <a:pt x="166" y="0"/>
                    </a:lnTo>
                    <a:lnTo>
                      <a:pt x="138" y="5"/>
                    </a:lnTo>
                    <a:lnTo>
                      <a:pt x="114" y="18"/>
                    </a:lnTo>
                    <a:lnTo>
                      <a:pt x="96" y="38"/>
                    </a:lnTo>
                    <a:lnTo>
                      <a:pt x="81" y="63"/>
                    </a:lnTo>
                    <a:lnTo>
                      <a:pt x="81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4" y="27"/>
                    </a:lnTo>
                    <a:lnTo>
                      <a:pt x="32" y="28"/>
                    </a:lnTo>
                    <a:lnTo>
                      <a:pt x="38" y="31"/>
                    </a:lnTo>
                    <a:lnTo>
                      <a:pt x="42" y="36"/>
                    </a:lnTo>
                    <a:lnTo>
                      <a:pt x="44" y="42"/>
                    </a:lnTo>
                    <a:lnTo>
                      <a:pt x="45" y="49"/>
                    </a:lnTo>
                    <a:lnTo>
                      <a:pt x="45" y="59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58" name="Google Shape;358;g7f5bbc6fef_0_239"/>
              <p:cNvSpPr/>
              <p:nvPr/>
            </p:nvSpPr>
            <p:spPr>
              <a:xfrm>
                <a:off x="527" y="147"/>
                <a:ext cx="283" cy="383"/>
              </a:xfrm>
              <a:custGeom>
                <a:rect b="b" l="l" r="r" t="t"/>
                <a:pathLst>
                  <a:path extrusionOk="0" h="383" w="283">
                    <a:moveTo>
                      <a:pt x="82" y="40"/>
                    </a:moveTo>
                    <a:lnTo>
                      <a:pt x="82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24" y="26"/>
                    </a:lnTo>
                    <a:lnTo>
                      <a:pt x="37" y="31"/>
                    </a:lnTo>
                    <a:lnTo>
                      <a:pt x="43" y="40"/>
                    </a:lnTo>
                    <a:lnTo>
                      <a:pt x="44" y="55"/>
                    </a:lnTo>
                    <a:lnTo>
                      <a:pt x="44" y="337"/>
                    </a:lnTo>
                    <a:lnTo>
                      <a:pt x="43" y="353"/>
                    </a:lnTo>
                    <a:lnTo>
                      <a:pt x="37" y="361"/>
                    </a:lnTo>
                    <a:lnTo>
                      <a:pt x="23" y="364"/>
                    </a:lnTo>
                    <a:lnTo>
                      <a:pt x="0" y="364"/>
                    </a:lnTo>
                    <a:lnTo>
                      <a:pt x="0" y="383"/>
                    </a:lnTo>
                    <a:lnTo>
                      <a:pt x="16" y="382"/>
                    </a:lnTo>
                    <a:lnTo>
                      <a:pt x="34" y="382"/>
                    </a:lnTo>
                    <a:lnTo>
                      <a:pt x="51" y="381"/>
                    </a:lnTo>
                    <a:lnTo>
                      <a:pt x="64" y="381"/>
                    </a:lnTo>
                    <a:lnTo>
                      <a:pt x="78" y="381"/>
                    </a:lnTo>
                    <a:lnTo>
                      <a:pt x="95" y="382"/>
                    </a:lnTo>
                    <a:lnTo>
                      <a:pt x="113" y="382"/>
                    </a:lnTo>
                    <a:lnTo>
                      <a:pt x="129" y="383"/>
                    </a:lnTo>
                    <a:lnTo>
                      <a:pt x="129" y="364"/>
                    </a:lnTo>
                    <a:lnTo>
                      <a:pt x="106" y="364"/>
                    </a:lnTo>
                    <a:lnTo>
                      <a:pt x="92" y="361"/>
                    </a:lnTo>
                    <a:lnTo>
                      <a:pt x="86" y="353"/>
                    </a:lnTo>
                    <a:lnTo>
                      <a:pt x="84" y="337"/>
                    </a:lnTo>
                    <a:lnTo>
                      <a:pt x="84" y="236"/>
                    </a:lnTo>
                    <a:lnTo>
                      <a:pt x="84" y="231"/>
                    </a:lnTo>
                    <a:lnTo>
                      <a:pt x="90" y="241"/>
                    </a:lnTo>
                    <a:lnTo>
                      <a:pt x="104" y="255"/>
                    </a:lnTo>
                    <a:lnTo>
                      <a:pt x="126" y="267"/>
                    </a:lnTo>
                    <a:lnTo>
                      <a:pt x="155" y="273"/>
                    </a:lnTo>
                    <a:lnTo>
                      <a:pt x="204" y="262"/>
                    </a:lnTo>
                    <a:lnTo>
                      <a:pt x="245" y="233"/>
                    </a:lnTo>
                    <a:lnTo>
                      <a:pt x="273" y="190"/>
                    </a:lnTo>
                    <a:lnTo>
                      <a:pt x="283" y="136"/>
                    </a:lnTo>
                    <a:lnTo>
                      <a:pt x="273" y="83"/>
                    </a:lnTo>
                    <a:lnTo>
                      <a:pt x="247" y="40"/>
                    </a:lnTo>
                    <a:lnTo>
                      <a:pt x="209" y="11"/>
                    </a:lnTo>
                    <a:lnTo>
                      <a:pt x="163" y="0"/>
                    </a:lnTo>
                    <a:lnTo>
                      <a:pt x="133" y="4"/>
                    </a:lnTo>
                    <a:lnTo>
                      <a:pt x="110" y="15"/>
                    </a:lnTo>
                    <a:lnTo>
                      <a:pt x="94" y="28"/>
                    </a:lnTo>
                    <a:lnTo>
                      <a:pt x="82" y="40"/>
                    </a:lnTo>
                    <a:close/>
                    <a:moveTo>
                      <a:pt x="84" y="197"/>
                    </a:moveTo>
                    <a:lnTo>
                      <a:pt x="84" y="63"/>
                    </a:lnTo>
                    <a:lnTo>
                      <a:pt x="99" y="43"/>
                    </a:lnTo>
                    <a:lnTo>
                      <a:pt x="117" y="28"/>
                    </a:lnTo>
                    <a:lnTo>
                      <a:pt x="137" y="19"/>
                    </a:lnTo>
                    <a:lnTo>
                      <a:pt x="158" y="15"/>
                    </a:lnTo>
                    <a:lnTo>
                      <a:pt x="188" y="25"/>
                    </a:lnTo>
                    <a:lnTo>
                      <a:pt x="212" y="50"/>
                    </a:lnTo>
                    <a:lnTo>
                      <a:pt x="229" y="88"/>
                    </a:lnTo>
                    <a:lnTo>
                      <a:pt x="235" y="136"/>
                    </a:lnTo>
                    <a:lnTo>
                      <a:pt x="228" y="186"/>
                    </a:lnTo>
                    <a:lnTo>
                      <a:pt x="210" y="225"/>
                    </a:lnTo>
                    <a:lnTo>
                      <a:pt x="184" y="250"/>
                    </a:lnTo>
                    <a:lnTo>
                      <a:pt x="153" y="259"/>
                    </a:lnTo>
                    <a:lnTo>
                      <a:pt x="136" y="257"/>
                    </a:lnTo>
                    <a:lnTo>
                      <a:pt x="120" y="250"/>
                    </a:lnTo>
                    <a:lnTo>
                      <a:pt x="105" y="239"/>
                    </a:lnTo>
                    <a:lnTo>
                      <a:pt x="92" y="223"/>
                    </a:lnTo>
                    <a:lnTo>
                      <a:pt x="88" y="215"/>
                    </a:lnTo>
                    <a:lnTo>
                      <a:pt x="85" y="210"/>
                    </a:lnTo>
                    <a:lnTo>
                      <a:pt x="84" y="205"/>
                    </a:lnTo>
                    <a:lnTo>
                      <a:pt x="84" y="19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59" name="Google Shape;359;g7f5bbc6fef_0_239"/>
              <p:cNvSpPr/>
              <p:nvPr/>
            </p:nvSpPr>
            <p:spPr>
              <a:xfrm>
                <a:off x="849" y="147"/>
                <a:ext cx="289" cy="273"/>
              </a:xfrm>
              <a:custGeom>
                <a:rect b="b" l="l" r="r" t="t"/>
                <a:pathLst>
                  <a:path extrusionOk="0" h="273" w="289">
                    <a:moveTo>
                      <a:pt x="206" y="218"/>
                    </a:moveTo>
                    <a:lnTo>
                      <a:pt x="206" y="273"/>
                    </a:lnTo>
                    <a:lnTo>
                      <a:pt x="289" y="266"/>
                    </a:lnTo>
                    <a:lnTo>
                      <a:pt x="289" y="248"/>
                    </a:lnTo>
                    <a:lnTo>
                      <a:pt x="275" y="247"/>
                    </a:lnTo>
                    <a:lnTo>
                      <a:pt x="265" y="246"/>
                    </a:lnTo>
                    <a:lnTo>
                      <a:pt x="257" y="245"/>
                    </a:lnTo>
                    <a:lnTo>
                      <a:pt x="251" y="242"/>
                    </a:lnTo>
                    <a:lnTo>
                      <a:pt x="248" y="237"/>
                    </a:lnTo>
                    <a:lnTo>
                      <a:pt x="245" y="231"/>
                    </a:lnTo>
                    <a:lnTo>
                      <a:pt x="244" y="224"/>
                    </a:lnTo>
                    <a:lnTo>
                      <a:pt x="244" y="214"/>
                    </a:lnTo>
                    <a:lnTo>
                      <a:pt x="244" y="0"/>
                    </a:lnTo>
                    <a:lnTo>
                      <a:pt x="160" y="7"/>
                    </a:lnTo>
                    <a:lnTo>
                      <a:pt x="160" y="25"/>
                    </a:lnTo>
                    <a:lnTo>
                      <a:pt x="173" y="26"/>
                    </a:lnTo>
                    <a:lnTo>
                      <a:pt x="184" y="27"/>
                    </a:lnTo>
                    <a:lnTo>
                      <a:pt x="191" y="28"/>
                    </a:lnTo>
                    <a:lnTo>
                      <a:pt x="197" y="31"/>
                    </a:lnTo>
                    <a:lnTo>
                      <a:pt x="201" y="36"/>
                    </a:lnTo>
                    <a:lnTo>
                      <a:pt x="203" y="42"/>
                    </a:lnTo>
                    <a:lnTo>
                      <a:pt x="204" y="49"/>
                    </a:lnTo>
                    <a:lnTo>
                      <a:pt x="204" y="59"/>
                    </a:lnTo>
                    <a:lnTo>
                      <a:pt x="204" y="166"/>
                    </a:lnTo>
                    <a:lnTo>
                      <a:pt x="199" y="203"/>
                    </a:lnTo>
                    <a:lnTo>
                      <a:pt x="185" y="232"/>
                    </a:lnTo>
                    <a:lnTo>
                      <a:pt x="163" y="252"/>
                    </a:lnTo>
                    <a:lnTo>
                      <a:pt x="135" y="259"/>
                    </a:lnTo>
                    <a:lnTo>
                      <a:pt x="119" y="258"/>
                    </a:lnTo>
                    <a:lnTo>
                      <a:pt x="107" y="254"/>
                    </a:lnTo>
                    <a:lnTo>
                      <a:pt x="97" y="249"/>
                    </a:lnTo>
                    <a:lnTo>
                      <a:pt x="91" y="242"/>
                    </a:lnTo>
                    <a:lnTo>
                      <a:pt x="88" y="232"/>
                    </a:lnTo>
                    <a:lnTo>
                      <a:pt x="85" y="222"/>
                    </a:lnTo>
                    <a:lnTo>
                      <a:pt x="85" y="211"/>
                    </a:lnTo>
                    <a:lnTo>
                      <a:pt x="84" y="200"/>
                    </a:lnTo>
                    <a:lnTo>
                      <a:pt x="84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6" y="27"/>
                    </a:lnTo>
                    <a:lnTo>
                      <a:pt x="34" y="29"/>
                    </a:lnTo>
                    <a:lnTo>
                      <a:pt x="39" y="33"/>
                    </a:lnTo>
                    <a:lnTo>
                      <a:pt x="42" y="40"/>
                    </a:lnTo>
                    <a:lnTo>
                      <a:pt x="44" y="50"/>
                    </a:lnTo>
                    <a:lnTo>
                      <a:pt x="44" y="63"/>
                    </a:lnTo>
                    <a:lnTo>
                      <a:pt x="45" y="81"/>
                    </a:lnTo>
                    <a:lnTo>
                      <a:pt x="45" y="171"/>
                    </a:lnTo>
                    <a:lnTo>
                      <a:pt x="45" y="189"/>
                    </a:lnTo>
                    <a:lnTo>
                      <a:pt x="46" y="207"/>
                    </a:lnTo>
                    <a:lnTo>
                      <a:pt x="49" y="224"/>
                    </a:lnTo>
                    <a:lnTo>
                      <a:pt x="55" y="239"/>
                    </a:lnTo>
                    <a:lnTo>
                      <a:pt x="66" y="253"/>
                    </a:lnTo>
                    <a:lnTo>
                      <a:pt x="82" y="263"/>
                    </a:lnTo>
                    <a:lnTo>
                      <a:pt x="103" y="270"/>
                    </a:lnTo>
                    <a:lnTo>
                      <a:pt x="132" y="273"/>
                    </a:lnTo>
                    <a:lnTo>
                      <a:pt x="155" y="269"/>
                    </a:lnTo>
                    <a:lnTo>
                      <a:pt x="175" y="260"/>
                    </a:lnTo>
                    <a:lnTo>
                      <a:pt x="192" y="243"/>
                    </a:lnTo>
                    <a:lnTo>
                      <a:pt x="206" y="218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0" name="Google Shape;360;g7f5bbc6fef_0_239"/>
              <p:cNvSpPr/>
              <p:nvPr/>
            </p:nvSpPr>
            <p:spPr>
              <a:xfrm>
                <a:off x="1161" y="43"/>
                <a:ext cx="180" cy="377"/>
              </a:xfrm>
              <a:custGeom>
                <a:rect b="b" l="l" r="r" t="t"/>
                <a:pathLst>
                  <a:path extrusionOk="0" h="377" w="180">
                    <a:moveTo>
                      <a:pt x="88" y="129"/>
                    </a:moveTo>
                    <a:lnTo>
                      <a:pt x="171" y="129"/>
                    </a:lnTo>
                    <a:lnTo>
                      <a:pt x="171" y="111"/>
                    </a:lnTo>
                    <a:lnTo>
                      <a:pt x="88" y="111"/>
                    </a:lnTo>
                    <a:lnTo>
                      <a:pt x="88" y="0"/>
                    </a:lnTo>
                    <a:lnTo>
                      <a:pt x="74" y="0"/>
                    </a:lnTo>
                    <a:lnTo>
                      <a:pt x="70" y="39"/>
                    </a:lnTo>
                    <a:lnTo>
                      <a:pt x="58" y="76"/>
                    </a:lnTo>
                    <a:lnTo>
                      <a:pt x="35" y="104"/>
                    </a:lnTo>
                    <a:lnTo>
                      <a:pt x="0" y="116"/>
                    </a:lnTo>
                    <a:lnTo>
                      <a:pt x="0" y="129"/>
                    </a:lnTo>
                    <a:lnTo>
                      <a:pt x="49" y="129"/>
                    </a:lnTo>
                    <a:lnTo>
                      <a:pt x="49" y="295"/>
                    </a:lnTo>
                    <a:lnTo>
                      <a:pt x="51" y="320"/>
                    </a:lnTo>
                    <a:lnTo>
                      <a:pt x="57" y="339"/>
                    </a:lnTo>
                    <a:lnTo>
                      <a:pt x="67" y="354"/>
                    </a:lnTo>
                    <a:lnTo>
                      <a:pt x="78" y="364"/>
                    </a:lnTo>
                    <a:lnTo>
                      <a:pt x="90" y="371"/>
                    </a:lnTo>
                    <a:lnTo>
                      <a:pt x="103" y="374"/>
                    </a:lnTo>
                    <a:lnTo>
                      <a:pt x="114" y="376"/>
                    </a:lnTo>
                    <a:lnTo>
                      <a:pt x="123" y="377"/>
                    </a:lnTo>
                    <a:lnTo>
                      <a:pt x="137" y="375"/>
                    </a:lnTo>
                    <a:lnTo>
                      <a:pt x="149" y="369"/>
                    </a:lnTo>
                    <a:lnTo>
                      <a:pt x="159" y="361"/>
                    </a:lnTo>
                    <a:lnTo>
                      <a:pt x="167" y="350"/>
                    </a:lnTo>
                    <a:lnTo>
                      <a:pt x="173" y="338"/>
                    </a:lnTo>
                    <a:lnTo>
                      <a:pt x="177" y="325"/>
                    </a:lnTo>
                    <a:lnTo>
                      <a:pt x="179" y="310"/>
                    </a:lnTo>
                    <a:lnTo>
                      <a:pt x="180" y="295"/>
                    </a:lnTo>
                    <a:lnTo>
                      <a:pt x="180" y="261"/>
                    </a:lnTo>
                    <a:lnTo>
                      <a:pt x="165" y="261"/>
                    </a:lnTo>
                    <a:lnTo>
                      <a:pt x="165" y="294"/>
                    </a:lnTo>
                    <a:lnTo>
                      <a:pt x="162" y="324"/>
                    </a:lnTo>
                    <a:lnTo>
                      <a:pt x="154" y="345"/>
                    </a:lnTo>
                    <a:lnTo>
                      <a:pt x="142" y="357"/>
                    </a:lnTo>
                    <a:lnTo>
                      <a:pt x="127" y="362"/>
                    </a:lnTo>
                    <a:lnTo>
                      <a:pt x="114" y="359"/>
                    </a:lnTo>
                    <a:lnTo>
                      <a:pt x="105" y="353"/>
                    </a:lnTo>
                    <a:lnTo>
                      <a:pt x="98" y="344"/>
                    </a:lnTo>
                    <a:lnTo>
                      <a:pt x="93" y="333"/>
                    </a:lnTo>
                    <a:lnTo>
                      <a:pt x="90" y="322"/>
                    </a:lnTo>
                    <a:lnTo>
                      <a:pt x="89" y="311"/>
                    </a:lnTo>
                    <a:lnTo>
                      <a:pt x="88" y="302"/>
                    </a:lnTo>
                    <a:lnTo>
                      <a:pt x="88" y="297"/>
                    </a:lnTo>
                    <a:lnTo>
                      <a:pt x="88" y="129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61" name="Google Shape;361;g7f5bbc6fef_0_239"/>
            <p:cNvGrpSpPr/>
            <p:nvPr/>
          </p:nvGrpSpPr>
          <p:grpSpPr>
            <a:xfrm>
              <a:off x="524882" y="701742"/>
              <a:ext cx="255936" cy="75839"/>
              <a:chOff x="-2" y="2"/>
              <a:chExt cx="1812" cy="534"/>
            </a:xfrm>
          </p:grpSpPr>
          <p:sp>
            <p:nvSpPr>
              <p:cNvPr id="362" name="Google Shape;362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5" y="303"/>
                    </a:lnTo>
                    <a:lnTo>
                      <a:pt x="289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20" y="389"/>
                    </a:lnTo>
                    <a:lnTo>
                      <a:pt x="186" y="392"/>
                    </a:lnTo>
                    <a:lnTo>
                      <a:pt x="139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1" y="368"/>
                    </a:lnTo>
                    <a:lnTo>
                      <a:pt x="111" y="48"/>
                    </a:lnTo>
                    <a:lnTo>
                      <a:pt x="111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4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300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3" name="Google Shape;363;g7f5bbc6fef_0_239"/>
              <p:cNvSpPr/>
              <p:nvPr/>
            </p:nvSpPr>
            <p:spPr>
              <a:xfrm>
                <a:off x="363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1" y="241"/>
                    </a:lnTo>
                    <a:lnTo>
                      <a:pt x="180" y="257"/>
                    </a:lnTo>
                    <a:lnTo>
                      <a:pt x="194" y="268"/>
                    </a:lnTo>
                    <a:lnTo>
                      <a:pt x="212" y="272"/>
                    </a:lnTo>
                    <a:lnTo>
                      <a:pt x="217" y="272"/>
                    </a:lnTo>
                    <a:lnTo>
                      <a:pt x="224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7" y="255"/>
                    </a:lnTo>
                    <a:lnTo>
                      <a:pt x="253" y="245"/>
                    </a:lnTo>
                    <a:lnTo>
                      <a:pt x="257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4" y="182"/>
                    </a:lnTo>
                    <a:lnTo>
                      <a:pt x="244" y="215"/>
                    </a:lnTo>
                    <a:lnTo>
                      <a:pt x="242" y="236"/>
                    </a:lnTo>
                    <a:lnTo>
                      <a:pt x="236" y="248"/>
                    </a:lnTo>
                    <a:lnTo>
                      <a:pt x="230" y="253"/>
                    </a:lnTo>
                    <a:lnTo>
                      <a:pt x="224" y="254"/>
                    </a:lnTo>
                    <a:lnTo>
                      <a:pt x="212" y="249"/>
                    </a:lnTo>
                    <a:lnTo>
                      <a:pt x="206" y="240"/>
                    </a:lnTo>
                    <a:lnTo>
                      <a:pt x="203" y="230"/>
                    </a:lnTo>
                    <a:lnTo>
                      <a:pt x="202" y="224"/>
                    </a:lnTo>
                    <a:lnTo>
                      <a:pt x="202" y="103"/>
                    </a:lnTo>
                    <a:lnTo>
                      <a:pt x="202" y="85"/>
                    </a:lnTo>
                    <a:lnTo>
                      <a:pt x="200" y="67"/>
                    </a:lnTo>
                    <a:lnTo>
                      <a:pt x="194" y="49"/>
                    </a:lnTo>
                    <a:lnTo>
                      <a:pt x="182" y="33"/>
                    </a:lnTo>
                    <a:lnTo>
                      <a:pt x="164" y="17"/>
                    </a:lnTo>
                    <a:lnTo>
                      <a:pt x="144" y="7"/>
                    </a:lnTo>
                    <a:lnTo>
                      <a:pt x="124" y="1"/>
                    </a:lnTo>
                    <a:lnTo>
                      <a:pt x="103" y="0"/>
                    </a:lnTo>
                    <a:lnTo>
                      <a:pt x="86" y="1"/>
                    </a:lnTo>
                    <a:lnTo>
                      <a:pt x="70" y="4"/>
                    </a:lnTo>
                    <a:lnTo>
                      <a:pt x="55" y="11"/>
                    </a:lnTo>
                    <a:lnTo>
                      <a:pt x="42" y="19"/>
                    </a:lnTo>
                    <a:lnTo>
                      <a:pt x="31" y="29"/>
                    </a:lnTo>
                    <a:lnTo>
                      <a:pt x="23" y="40"/>
                    </a:lnTo>
                    <a:lnTo>
                      <a:pt x="18" y="53"/>
                    </a:lnTo>
                    <a:lnTo>
                      <a:pt x="16" y="67"/>
                    </a:lnTo>
                    <a:lnTo>
                      <a:pt x="18" y="80"/>
                    </a:lnTo>
                    <a:lnTo>
                      <a:pt x="24" y="88"/>
                    </a:lnTo>
                    <a:lnTo>
                      <a:pt x="32" y="94"/>
                    </a:lnTo>
                    <a:lnTo>
                      <a:pt x="43" y="96"/>
                    </a:lnTo>
                    <a:lnTo>
                      <a:pt x="54" y="94"/>
                    </a:lnTo>
                    <a:lnTo>
                      <a:pt x="62" y="88"/>
                    </a:lnTo>
                    <a:lnTo>
                      <a:pt x="67" y="79"/>
                    </a:lnTo>
                    <a:lnTo>
                      <a:pt x="69" y="68"/>
                    </a:lnTo>
                    <a:lnTo>
                      <a:pt x="68" y="61"/>
                    </a:lnTo>
                    <a:lnTo>
                      <a:pt x="64" y="52"/>
                    </a:lnTo>
                    <a:lnTo>
                      <a:pt x="55" y="44"/>
                    </a:lnTo>
                    <a:lnTo>
                      <a:pt x="40" y="40"/>
                    </a:lnTo>
                    <a:lnTo>
                      <a:pt x="53" y="27"/>
                    </a:lnTo>
                    <a:lnTo>
                      <a:pt x="70" y="19"/>
                    </a:lnTo>
                    <a:lnTo>
                      <a:pt x="87" y="14"/>
                    </a:lnTo>
                    <a:lnTo>
                      <a:pt x="102" y="13"/>
                    </a:lnTo>
                    <a:lnTo>
                      <a:pt x="113" y="14"/>
                    </a:lnTo>
                    <a:lnTo>
                      <a:pt x="123" y="17"/>
                    </a:lnTo>
                    <a:lnTo>
                      <a:pt x="133" y="23"/>
                    </a:lnTo>
                    <a:lnTo>
                      <a:pt x="143" y="31"/>
                    </a:lnTo>
                    <a:lnTo>
                      <a:pt x="151" y="42"/>
                    </a:lnTo>
                    <a:lnTo>
                      <a:pt x="157" y="55"/>
                    </a:lnTo>
                    <a:lnTo>
                      <a:pt x="161" y="71"/>
                    </a:lnTo>
                    <a:lnTo>
                      <a:pt x="163" y="90"/>
                    </a:lnTo>
                    <a:lnTo>
                      <a:pt x="163" y="112"/>
                    </a:lnTo>
                    <a:lnTo>
                      <a:pt x="113" y="117"/>
                    </a:lnTo>
                    <a:lnTo>
                      <a:pt x="57" y="134"/>
                    </a:lnTo>
                    <a:lnTo>
                      <a:pt x="30" y="151"/>
                    </a:lnTo>
                    <a:lnTo>
                      <a:pt x="12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9" y="242"/>
                    </a:lnTo>
                    <a:lnTo>
                      <a:pt x="32" y="262"/>
                    </a:lnTo>
                    <a:lnTo>
                      <a:pt x="62" y="272"/>
                    </a:lnTo>
                    <a:lnTo>
                      <a:pt x="91" y="275"/>
                    </a:lnTo>
                    <a:lnTo>
                      <a:pt x="118" y="271"/>
                    </a:lnTo>
                    <a:lnTo>
                      <a:pt x="139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3" y="124"/>
                    </a:moveTo>
                    <a:lnTo>
                      <a:pt x="163" y="184"/>
                    </a:lnTo>
                    <a:lnTo>
                      <a:pt x="161" y="204"/>
                    </a:lnTo>
                    <a:lnTo>
                      <a:pt x="156" y="221"/>
                    </a:lnTo>
                    <a:lnTo>
                      <a:pt x="148" y="234"/>
                    </a:lnTo>
                    <a:lnTo>
                      <a:pt x="139" y="245"/>
                    </a:lnTo>
                    <a:lnTo>
                      <a:pt x="128" y="253"/>
                    </a:lnTo>
                    <a:lnTo>
                      <a:pt x="117" y="258"/>
                    </a:lnTo>
                    <a:lnTo>
                      <a:pt x="106" y="261"/>
                    </a:lnTo>
                    <a:lnTo>
                      <a:pt x="95" y="262"/>
                    </a:lnTo>
                    <a:lnTo>
                      <a:pt x="75" y="258"/>
                    </a:lnTo>
                    <a:lnTo>
                      <a:pt x="59" y="248"/>
                    </a:lnTo>
                    <a:lnTo>
                      <a:pt x="48" y="232"/>
                    </a:lnTo>
                    <a:lnTo>
                      <a:pt x="44" y="211"/>
                    </a:lnTo>
                    <a:lnTo>
                      <a:pt x="49" y="184"/>
                    </a:lnTo>
                    <a:lnTo>
                      <a:pt x="68" y="157"/>
                    </a:lnTo>
                    <a:lnTo>
                      <a:pt x="104" y="135"/>
                    </a:lnTo>
                    <a:lnTo>
                      <a:pt x="163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4" name="Google Shape;364;g7f5bbc6fef_0_239"/>
              <p:cNvSpPr/>
              <p:nvPr/>
            </p:nvSpPr>
            <p:spPr>
              <a:xfrm>
                <a:off x="621" y="154"/>
                <a:ext cx="281" cy="382"/>
              </a:xfrm>
              <a:custGeom>
                <a:rect b="b" l="l" r="r" t="t"/>
                <a:pathLst>
                  <a:path extrusionOk="0" h="382" w="281">
                    <a:moveTo>
                      <a:pt x="227" y="57"/>
                    </a:moveTo>
                    <a:lnTo>
                      <a:pt x="241" y="35"/>
                    </a:lnTo>
                    <a:lnTo>
                      <a:pt x="256" y="24"/>
                    </a:lnTo>
                    <a:lnTo>
                      <a:pt x="271" y="19"/>
                    </a:lnTo>
                    <a:lnTo>
                      <a:pt x="281" y="18"/>
                    </a:lnTo>
                    <a:lnTo>
                      <a:pt x="281" y="0"/>
                    </a:lnTo>
                    <a:lnTo>
                      <a:pt x="259" y="1"/>
                    </a:lnTo>
                    <a:lnTo>
                      <a:pt x="238" y="2"/>
                    </a:lnTo>
                    <a:lnTo>
                      <a:pt x="227" y="1"/>
                    </a:lnTo>
                    <a:lnTo>
                      <a:pt x="214" y="1"/>
                    </a:lnTo>
                    <a:lnTo>
                      <a:pt x="200" y="0"/>
                    </a:lnTo>
                    <a:lnTo>
                      <a:pt x="188" y="0"/>
                    </a:lnTo>
                    <a:lnTo>
                      <a:pt x="188" y="18"/>
                    </a:lnTo>
                    <a:lnTo>
                      <a:pt x="200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5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90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90" y="25"/>
                    </a:lnTo>
                    <a:lnTo>
                      <a:pt x="98" y="20"/>
                    </a:lnTo>
                    <a:lnTo>
                      <a:pt x="109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4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6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8" y="19"/>
                    </a:lnTo>
                    <a:lnTo>
                      <a:pt x="31" y="21"/>
                    </a:lnTo>
                    <a:lnTo>
                      <a:pt x="40" y="27"/>
                    </a:lnTo>
                    <a:lnTo>
                      <a:pt x="47" y="39"/>
                    </a:lnTo>
                    <a:lnTo>
                      <a:pt x="133" y="259"/>
                    </a:lnTo>
                    <a:lnTo>
                      <a:pt x="130" y="266"/>
                    </a:lnTo>
                    <a:lnTo>
                      <a:pt x="126" y="277"/>
                    </a:lnTo>
                    <a:lnTo>
                      <a:pt x="122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8" y="320"/>
                    </a:lnTo>
                    <a:lnTo>
                      <a:pt x="102" y="332"/>
                    </a:lnTo>
                    <a:lnTo>
                      <a:pt x="95" y="344"/>
                    </a:lnTo>
                    <a:lnTo>
                      <a:pt x="86" y="354"/>
                    </a:lnTo>
                    <a:lnTo>
                      <a:pt x="77" y="362"/>
                    </a:lnTo>
                    <a:lnTo>
                      <a:pt x="66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4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6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6" y="368"/>
                    </a:lnTo>
                    <a:lnTo>
                      <a:pt x="33" y="378"/>
                    </a:lnTo>
                    <a:lnTo>
                      <a:pt x="53" y="382"/>
                    </a:lnTo>
                    <a:lnTo>
                      <a:pt x="78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5" name="Google Shape;365;g7f5bbc6fef_0_239"/>
              <p:cNvSpPr/>
              <p:nvPr/>
            </p:nvSpPr>
            <p:spPr>
              <a:xfrm>
                <a:off x="914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8" y="63"/>
                    </a:lnTo>
                    <a:lnTo>
                      <a:pt x="77" y="32"/>
                    </a:lnTo>
                    <a:lnTo>
                      <a:pt x="100" y="17"/>
                    </a:lnTo>
                    <a:lnTo>
                      <a:pt x="119" y="13"/>
                    </a:lnTo>
                    <a:lnTo>
                      <a:pt x="139" y="16"/>
                    </a:lnTo>
                    <a:lnTo>
                      <a:pt x="154" y="26"/>
                    </a:lnTo>
                    <a:lnTo>
                      <a:pt x="166" y="40"/>
                    </a:lnTo>
                    <a:lnTo>
                      <a:pt x="174" y="56"/>
                    </a:lnTo>
                    <a:lnTo>
                      <a:pt x="179" y="74"/>
                    </a:lnTo>
                    <a:lnTo>
                      <a:pt x="182" y="91"/>
                    </a:lnTo>
                    <a:lnTo>
                      <a:pt x="183" y="106"/>
                    </a:lnTo>
                    <a:lnTo>
                      <a:pt x="184" y="117"/>
                    </a:lnTo>
                    <a:lnTo>
                      <a:pt x="48" y="117"/>
                    </a:lnTo>
                    <a:close/>
                    <a:moveTo>
                      <a:pt x="47" y="130"/>
                    </a:moveTo>
                    <a:lnTo>
                      <a:pt x="207" y="130"/>
                    </a:lnTo>
                    <a:lnTo>
                      <a:pt x="215" y="130"/>
                    </a:lnTo>
                    <a:lnTo>
                      <a:pt x="219" y="128"/>
                    </a:lnTo>
                    <a:lnTo>
                      <a:pt x="221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7" y="36"/>
                    </a:lnTo>
                    <a:lnTo>
                      <a:pt x="165" y="10"/>
                    </a:lnTo>
                    <a:lnTo>
                      <a:pt x="119" y="0"/>
                    </a:lnTo>
                    <a:lnTo>
                      <a:pt x="72" y="10"/>
                    </a:lnTo>
                    <a:lnTo>
                      <a:pt x="34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0" y="192"/>
                    </a:lnTo>
                    <a:lnTo>
                      <a:pt x="38" y="236"/>
                    </a:lnTo>
                    <a:lnTo>
                      <a:pt x="78" y="265"/>
                    </a:lnTo>
                    <a:lnTo>
                      <a:pt x="126" y="275"/>
                    </a:lnTo>
                    <a:lnTo>
                      <a:pt x="171" y="265"/>
                    </a:lnTo>
                    <a:lnTo>
                      <a:pt x="200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19" y="191"/>
                    </a:lnTo>
                    <a:lnTo>
                      <a:pt x="214" y="190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8" y="219"/>
                    </a:lnTo>
                    <a:lnTo>
                      <a:pt x="187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1" y="257"/>
                    </a:lnTo>
                    <a:lnTo>
                      <a:pt x="141" y="259"/>
                    </a:lnTo>
                    <a:lnTo>
                      <a:pt x="133" y="260"/>
                    </a:lnTo>
                    <a:lnTo>
                      <a:pt x="129" y="260"/>
                    </a:lnTo>
                    <a:lnTo>
                      <a:pt x="109" y="257"/>
                    </a:lnTo>
                    <a:lnTo>
                      <a:pt x="91" y="249"/>
                    </a:lnTo>
                    <a:lnTo>
                      <a:pt x="76" y="236"/>
                    </a:lnTo>
                    <a:lnTo>
                      <a:pt x="65" y="220"/>
                    </a:lnTo>
                    <a:lnTo>
                      <a:pt x="55" y="197"/>
                    </a:lnTo>
                    <a:lnTo>
                      <a:pt x="49" y="172"/>
                    </a:lnTo>
                    <a:lnTo>
                      <a:pt x="47" y="149"/>
                    </a:lnTo>
                    <a:lnTo>
                      <a:pt x="47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6" name="Google Shape;366;g7f5bbc6fef_0_239"/>
              <p:cNvSpPr/>
              <p:nvPr/>
            </p:nvSpPr>
            <p:spPr>
              <a:xfrm>
                <a:off x="1169" y="147"/>
                <a:ext cx="193" cy="266"/>
              </a:xfrm>
              <a:custGeom>
                <a:rect b="b" l="l" r="r" t="t"/>
                <a:pathLst>
                  <a:path extrusionOk="0" h="266" w="193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3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7" y="31"/>
                    </a:lnTo>
                    <a:lnTo>
                      <a:pt x="41" y="35"/>
                    </a:lnTo>
                    <a:lnTo>
                      <a:pt x="43" y="41"/>
                    </a:lnTo>
                    <a:lnTo>
                      <a:pt x="44" y="49"/>
                    </a:lnTo>
                    <a:lnTo>
                      <a:pt x="45" y="59"/>
                    </a:lnTo>
                    <a:lnTo>
                      <a:pt x="45" y="220"/>
                    </a:lnTo>
                    <a:lnTo>
                      <a:pt x="43" y="236"/>
                    </a:lnTo>
                    <a:lnTo>
                      <a:pt x="37" y="244"/>
                    </a:lnTo>
                    <a:lnTo>
                      <a:pt x="23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5" y="265"/>
                    </a:lnTo>
                    <a:lnTo>
                      <a:pt x="65" y="264"/>
                    </a:lnTo>
                    <a:lnTo>
                      <a:pt x="102" y="264"/>
                    </a:lnTo>
                    <a:lnTo>
                      <a:pt x="138" y="266"/>
                    </a:lnTo>
                    <a:lnTo>
                      <a:pt x="138" y="247"/>
                    </a:lnTo>
                    <a:lnTo>
                      <a:pt x="126" y="247"/>
                    </a:lnTo>
                    <a:lnTo>
                      <a:pt x="102" y="246"/>
                    </a:lnTo>
                    <a:lnTo>
                      <a:pt x="89" y="241"/>
                    </a:lnTo>
                    <a:lnTo>
                      <a:pt x="83" y="232"/>
                    </a:lnTo>
                    <a:lnTo>
                      <a:pt x="83" y="219"/>
                    </a:lnTo>
                    <a:lnTo>
                      <a:pt x="83" y="126"/>
                    </a:lnTo>
                    <a:lnTo>
                      <a:pt x="87" y="84"/>
                    </a:lnTo>
                    <a:lnTo>
                      <a:pt x="100" y="47"/>
                    </a:lnTo>
                    <a:lnTo>
                      <a:pt x="121" y="22"/>
                    </a:lnTo>
                    <a:lnTo>
                      <a:pt x="150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5" y="27"/>
                    </a:lnTo>
                    <a:lnTo>
                      <a:pt x="144" y="37"/>
                    </a:lnTo>
                    <a:lnTo>
                      <a:pt x="145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8" y="63"/>
                    </a:lnTo>
                    <a:lnTo>
                      <a:pt x="177" y="62"/>
                    </a:lnTo>
                    <a:lnTo>
                      <a:pt x="185" y="57"/>
                    </a:lnTo>
                    <a:lnTo>
                      <a:pt x="191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1"/>
                    </a:lnTo>
                    <a:lnTo>
                      <a:pt x="167" y="3"/>
                    </a:lnTo>
                    <a:lnTo>
                      <a:pt x="150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2" y="23"/>
                    </a:lnTo>
                    <a:lnTo>
                      <a:pt x="95" y="34"/>
                    </a:lnTo>
                    <a:lnTo>
                      <a:pt x="88" y="45"/>
                    </a:lnTo>
                    <a:lnTo>
                      <a:pt x="83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67" name="Google Shape;367;g7f5bbc6fef_0_239"/>
              <p:cNvSpPr/>
              <p:nvPr/>
            </p:nvSpPr>
            <p:spPr>
              <a:xfrm>
                <a:off x="1620" y="12"/>
                <a:ext cx="190" cy="401"/>
              </a:xfrm>
              <a:custGeom>
                <a:rect b="b" l="l" r="r" t="t"/>
                <a:pathLst>
                  <a:path extrusionOk="0" h="401" w="190">
                    <a:moveTo>
                      <a:pt x="118" y="16"/>
                    </a:moveTo>
                    <a:lnTo>
                      <a:pt x="118" y="8"/>
                    </a:lnTo>
                    <a:lnTo>
                      <a:pt x="116" y="3"/>
                    </a:lnTo>
                    <a:lnTo>
                      <a:pt x="113" y="1"/>
                    </a:lnTo>
                    <a:lnTo>
                      <a:pt x="105" y="0"/>
                    </a:lnTo>
                    <a:lnTo>
                      <a:pt x="76" y="23"/>
                    </a:lnTo>
                    <a:lnTo>
                      <a:pt x="46" y="34"/>
                    </a:lnTo>
                    <a:lnTo>
                      <a:pt x="19" y="38"/>
                    </a:lnTo>
                    <a:lnTo>
                      <a:pt x="0" y="39"/>
                    </a:lnTo>
                    <a:lnTo>
                      <a:pt x="0" y="58"/>
                    </a:lnTo>
                    <a:lnTo>
                      <a:pt x="13" y="57"/>
                    </a:lnTo>
                    <a:lnTo>
                      <a:pt x="31" y="56"/>
                    </a:lnTo>
                    <a:lnTo>
                      <a:pt x="53" y="51"/>
                    </a:lnTo>
                    <a:lnTo>
                      <a:pt x="76" y="42"/>
                    </a:lnTo>
                    <a:lnTo>
                      <a:pt x="76" y="353"/>
                    </a:lnTo>
                    <a:lnTo>
                      <a:pt x="76" y="361"/>
                    </a:lnTo>
                    <a:lnTo>
                      <a:pt x="75" y="367"/>
                    </a:lnTo>
                    <a:lnTo>
                      <a:pt x="72" y="372"/>
                    </a:lnTo>
                    <a:lnTo>
                      <a:pt x="68" y="376"/>
                    </a:lnTo>
                    <a:lnTo>
                      <a:pt x="62" y="379"/>
                    </a:lnTo>
                    <a:lnTo>
                      <a:pt x="52" y="381"/>
                    </a:lnTo>
                    <a:lnTo>
                      <a:pt x="39" y="382"/>
                    </a:lnTo>
                    <a:lnTo>
                      <a:pt x="22" y="382"/>
                    </a:lnTo>
                    <a:lnTo>
                      <a:pt x="4" y="382"/>
                    </a:lnTo>
                    <a:lnTo>
                      <a:pt x="4" y="401"/>
                    </a:lnTo>
                    <a:lnTo>
                      <a:pt x="24" y="400"/>
                    </a:lnTo>
                    <a:lnTo>
                      <a:pt x="49" y="399"/>
                    </a:lnTo>
                    <a:lnTo>
                      <a:pt x="76" y="399"/>
                    </a:lnTo>
                    <a:lnTo>
                      <a:pt x="97" y="399"/>
                    </a:lnTo>
                    <a:lnTo>
                      <a:pt x="118" y="399"/>
                    </a:lnTo>
                    <a:lnTo>
                      <a:pt x="144" y="399"/>
                    </a:lnTo>
                    <a:lnTo>
                      <a:pt x="170" y="400"/>
                    </a:lnTo>
                    <a:lnTo>
                      <a:pt x="190" y="401"/>
                    </a:lnTo>
                    <a:lnTo>
                      <a:pt x="190" y="382"/>
                    </a:lnTo>
                    <a:lnTo>
                      <a:pt x="172" y="382"/>
                    </a:lnTo>
                    <a:lnTo>
                      <a:pt x="154" y="382"/>
                    </a:lnTo>
                    <a:lnTo>
                      <a:pt x="141" y="381"/>
                    </a:lnTo>
                    <a:lnTo>
                      <a:pt x="132" y="379"/>
                    </a:lnTo>
                    <a:lnTo>
                      <a:pt x="126" y="376"/>
                    </a:lnTo>
                    <a:lnTo>
                      <a:pt x="121" y="372"/>
                    </a:lnTo>
                    <a:lnTo>
                      <a:pt x="119" y="367"/>
                    </a:lnTo>
                    <a:lnTo>
                      <a:pt x="118" y="361"/>
                    </a:lnTo>
                    <a:lnTo>
                      <a:pt x="118" y="353"/>
                    </a:lnTo>
                    <a:lnTo>
                      <a:pt x="118" y="1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68" name="Google Shape;368;g7f5bbc6fef_0_239"/>
            <p:cNvGrpSpPr/>
            <p:nvPr/>
          </p:nvGrpSpPr>
          <p:grpSpPr>
            <a:xfrm>
              <a:off x="1010747" y="791278"/>
              <a:ext cx="258337" cy="75839"/>
              <a:chOff x="-2" y="2"/>
              <a:chExt cx="1829" cy="534"/>
            </a:xfrm>
          </p:grpSpPr>
          <p:sp>
            <p:nvSpPr>
              <p:cNvPr id="369" name="Google Shape;369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5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20" y="389"/>
                    </a:lnTo>
                    <a:lnTo>
                      <a:pt x="186" y="392"/>
                    </a:lnTo>
                    <a:lnTo>
                      <a:pt x="139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1" y="368"/>
                    </a:lnTo>
                    <a:lnTo>
                      <a:pt x="111" y="48"/>
                    </a:lnTo>
                    <a:lnTo>
                      <a:pt x="111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4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0" name="Google Shape;370;g7f5bbc6fef_0_239"/>
              <p:cNvSpPr/>
              <p:nvPr/>
            </p:nvSpPr>
            <p:spPr>
              <a:xfrm>
                <a:off x="363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1" y="241"/>
                    </a:lnTo>
                    <a:lnTo>
                      <a:pt x="180" y="257"/>
                    </a:lnTo>
                    <a:lnTo>
                      <a:pt x="193" y="268"/>
                    </a:lnTo>
                    <a:lnTo>
                      <a:pt x="212" y="272"/>
                    </a:lnTo>
                    <a:lnTo>
                      <a:pt x="217" y="272"/>
                    </a:lnTo>
                    <a:lnTo>
                      <a:pt x="224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7" y="255"/>
                    </a:lnTo>
                    <a:lnTo>
                      <a:pt x="253" y="245"/>
                    </a:lnTo>
                    <a:lnTo>
                      <a:pt x="257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4" y="182"/>
                    </a:lnTo>
                    <a:lnTo>
                      <a:pt x="244" y="215"/>
                    </a:lnTo>
                    <a:lnTo>
                      <a:pt x="242" y="236"/>
                    </a:lnTo>
                    <a:lnTo>
                      <a:pt x="236" y="248"/>
                    </a:lnTo>
                    <a:lnTo>
                      <a:pt x="229" y="253"/>
                    </a:lnTo>
                    <a:lnTo>
                      <a:pt x="223" y="254"/>
                    </a:lnTo>
                    <a:lnTo>
                      <a:pt x="212" y="249"/>
                    </a:lnTo>
                    <a:lnTo>
                      <a:pt x="206" y="240"/>
                    </a:lnTo>
                    <a:lnTo>
                      <a:pt x="203" y="230"/>
                    </a:lnTo>
                    <a:lnTo>
                      <a:pt x="202" y="224"/>
                    </a:lnTo>
                    <a:lnTo>
                      <a:pt x="202" y="103"/>
                    </a:lnTo>
                    <a:lnTo>
                      <a:pt x="202" y="85"/>
                    </a:lnTo>
                    <a:lnTo>
                      <a:pt x="200" y="67"/>
                    </a:lnTo>
                    <a:lnTo>
                      <a:pt x="193" y="49"/>
                    </a:lnTo>
                    <a:lnTo>
                      <a:pt x="182" y="33"/>
                    </a:lnTo>
                    <a:lnTo>
                      <a:pt x="164" y="17"/>
                    </a:lnTo>
                    <a:lnTo>
                      <a:pt x="144" y="7"/>
                    </a:lnTo>
                    <a:lnTo>
                      <a:pt x="124" y="1"/>
                    </a:lnTo>
                    <a:lnTo>
                      <a:pt x="103" y="0"/>
                    </a:lnTo>
                    <a:lnTo>
                      <a:pt x="86" y="1"/>
                    </a:lnTo>
                    <a:lnTo>
                      <a:pt x="70" y="4"/>
                    </a:lnTo>
                    <a:lnTo>
                      <a:pt x="55" y="11"/>
                    </a:lnTo>
                    <a:lnTo>
                      <a:pt x="42" y="19"/>
                    </a:lnTo>
                    <a:lnTo>
                      <a:pt x="31" y="29"/>
                    </a:lnTo>
                    <a:lnTo>
                      <a:pt x="23" y="40"/>
                    </a:lnTo>
                    <a:lnTo>
                      <a:pt x="18" y="53"/>
                    </a:lnTo>
                    <a:lnTo>
                      <a:pt x="16" y="67"/>
                    </a:lnTo>
                    <a:lnTo>
                      <a:pt x="18" y="80"/>
                    </a:lnTo>
                    <a:lnTo>
                      <a:pt x="24" y="88"/>
                    </a:lnTo>
                    <a:lnTo>
                      <a:pt x="32" y="94"/>
                    </a:lnTo>
                    <a:lnTo>
                      <a:pt x="43" y="96"/>
                    </a:lnTo>
                    <a:lnTo>
                      <a:pt x="54" y="94"/>
                    </a:lnTo>
                    <a:lnTo>
                      <a:pt x="62" y="88"/>
                    </a:lnTo>
                    <a:lnTo>
                      <a:pt x="67" y="79"/>
                    </a:lnTo>
                    <a:lnTo>
                      <a:pt x="69" y="68"/>
                    </a:lnTo>
                    <a:lnTo>
                      <a:pt x="68" y="61"/>
                    </a:lnTo>
                    <a:lnTo>
                      <a:pt x="64" y="52"/>
                    </a:lnTo>
                    <a:lnTo>
                      <a:pt x="55" y="44"/>
                    </a:lnTo>
                    <a:lnTo>
                      <a:pt x="40" y="40"/>
                    </a:lnTo>
                    <a:lnTo>
                      <a:pt x="53" y="27"/>
                    </a:lnTo>
                    <a:lnTo>
                      <a:pt x="70" y="19"/>
                    </a:lnTo>
                    <a:lnTo>
                      <a:pt x="87" y="14"/>
                    </a:lnTo>
                    <a:lnTo>
                      <a:pt x="102" y="13"/>
                    </a:lnTo>
                    <a:lnTo>
                      <a:pt x="112" y="14"/>
                    </a:lnTo>
                    <a:lnTo>
                      <a:pt x="123" y="17"/>
                    </a:lnTo>
                    <a:lnTo>
                      <a:pt x="133" y="23"/>
                    </a:lnTo>
                    <a:lnTo>
                      <a:pt x="143" y="31"/>
                    </a:lnTo>
                    <a:lnTo>
                      <a:pt x="151" y="42"/>
                    </a:lnTo>
                    <a:lnTo>
                      <a:pt x="157" y="55"/>
                    </a:lnTo>
                    <a:lnTo>
                      <a:pt x="161" y="71"/>
                    </a:lnTo>
                    <a:lnTo>
                      <a:pt x="163" y="90"/>
                    </a:lnTo>
                    <a:lnTo>
                      <a:pt x="163" y="112"/>
                    </a:lnTo>
                    <a:lnTo>
                      <a:pt x="112" y="117"/>
                    </a:lnTo>
                    <a:lnTo>
                      <a:pt x="57" y="134"/>
                    </a:lnTo>
                    <a:lnTo>
                      <a:pt x="30" y="151"/>
                    </a:lnTo>
                    <a:lnTo>
                      <a:pt x="12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9" y="242"/>
                    </a:lnTo>
                    <a:lnTo>
                      <a:pt x="32" y="262"/>
                    </a:lnTo>
                    <a:lnTo>
                      <a:pt x="62" y="272"/>
                    </a:lnTo>
                    <a:lnTo>
                      <a:pt x="91" y="275"/>
                    </a:lnTo>
                    <a:lnTo>
                      <a:pt x="118" y="271"/>
                    </a:lnTo>
                    <a:lnTo>
                      <a:pt x="139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3" y="124"/>
                    </a:moveTo>
                    <a:lnTo>
                      <a:pt x="163" y="184"/>
                    </a:lnTo>
                    <a:lnTo>
                      <a:pt x="161" y="204"/>
                    </a:lnTo>
                    <a:lnTo>
                      <a:pt x="156" y="221"/>
                    </a:lnTo>
                    <a:lnTo>
                      <a:pt x="148" y="234"/>
                    </a:lnTo>
                    <a:lnTo>
                      <a:pt x="139" y="245"/>
                    </a:lnTo>
                    <a:lnTo>
                      <a:pt x="128" y="253"/>
                    </a:lnTo>
                    <a:lnTo>
                      <a:pt x="117" y="258"/>
                    </a:lnTo>
                    <a:lnTo>
                      <a:pt x="106" y="261"/>
                    </a:lnTo>
                    <a:lnTo>
                      <a:pt x="95" y="262"/>
                    </a:lnTo>
                    <a:lnTo>
                      <a:pt x="75" y="258"/>
                    </a:lnTo>
                    <a:lnTo>
                      <a:pt x="59" y="248"/>
                    </a:lnTo>
                    <a:lnTo>
                      <a:pt x="48" y="232"/>
                    </a:lnTo>
                    <a:lnTo>
                      <a:pt x="44" y="211"/>
                    </a:lnTo>
                    <a:lnTo>
                      <a:pt x="49" y="184"/>
                    </a:lnTo>
                    <a:lnTo>
                      <a:pt x="68" y="157"/>
                    </a:lnTo>
                    <a:lnTo>
                      <a:pt x="104" y="135"/>
                    </a:lnTo>
                    <a:lnTo>
                      <a:pt x="163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1" name="Google Shape;371;g7f5bbc6fef_0_239"/>
              <p:cNvSpPr/>
              <p:nvPr/>
            </p:nvSpPr>
            <p:spPr>
              <a:xfrm>
                <a:off x="621" y="154"/>
                <a:ext cx="281" cy="382"/>
              </a:xfrm>
              <a:custGeom>
                <a:rect b="b" l="l" r="r" t="t"/>
                <a:pathLst>
                  <a:path extrusionOk="0" h="382" w="281">
                    <a:moveTo>
                      <a:pt x="227" y="57"/>
                    </a:moveTo>
                    <a:lnTo>
                      <a:pt x="241" y="35"/>
                    </a:lnTo>
                    <a:lnTo>
                      <a:pt x="256" y="24"/>
                    </a:lnTo>
                    <a:lnTo>
                      <a:pt x="271" y="19"/>
                    </a:lnTo>
                    <a:lnTo>
                      <a:pt x="281" y="18"/>
                    </a:lnTo>
                    <a:lnTo>
                      <a:pt x="281" y="0"/>
                    </a:lnTo>
                    <a:lnTo>
                      <a:pt x="259" y="1"/>
                    </a:lnTo>
                    <a:lnTo>
                      <a:pt x="238" y="2"/>
                    </a:lnTo>
                    <a:lnTo>
                      <a:pt x="227" y="1"/>
                    </a:lnTo>
                    <a:lnTo>
                      <a:pt x="213" y="1"/>
                    </a:lnTo>
                    <a:lnTo>
                      <a:pt x="199" y="0"/>
                    </a:lnTo>
                    <a:lnTo>
                      <a:pt x="188" y="0"/>
                    </a:lnTo>
                    <a:lnTo>
                      <a:pt x="188" y="18"/>
                    </a:lnTo>
                    <a:lnTo>
                      <a:pt x="199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5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90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90" y="25"/>
                    </a:lnTo>
                    <a:lnTo>
                      <a:pt x="98" y="20"/>
                    </a:lnTo>
                    <a:lnTo>
                      <a:pt x="109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4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5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8" y="19"/>
                    </a:lnTo>
                    <a:lnTo>
                      <a:pt x="31" y="21"/>
                    </a:lnTo>
                    <a:lnTo>
                      <a:pt x="40" y="27"/>
                    </a:lnTo>
                    <a:lnTo>
                      <a:pt x="46" y="39"/>
                    </a:lnTo>
                    <a:lnTo>
                      <a:pt x="133" y="259"/>
                    </a:lnTo>
                    <a:lnTo>
                      <a:pt x="130" y="266"/>
                    </a:lnTo>
                    <a:lnTo>
                      <a:pt x="126" y="277"/>
                    </a:lnTo>
                    <a:lnTo>
                      <a:pt x="121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8" y="320"/>
                    </a:lnTo>
                    <a:lnTo>
                      <a:pt x="102" y="332"/>
                    </a:lnTo>
                    <a:lnTo>
                      <a:pt x="94" y="344"/>
                    </a:lnTo>
                    <a:lnTo>
                      <a:pt x="86" y="354"/>
                    </a:lnTo>
                    <a:lnTo>
                      <a:pt x="77" y="362"/>
                    </a:lnTo>
                    <a:lnTo>
                      <a:pt x="66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4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5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5" y="368"/>
                    </a:lnTo>
                    <a:lnTo>
                      <a:pt x="32" y="378"/>
                    </a:lnTo>
                    <a:lnTo>
                      <a:pt x="53" y="382"/>
                    </a:lnTo>
                    <a:lnTo>
                      <a:pt x="77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2" name="Google Shape;372;g7f5bbc6fef_0_239"/>
              <p:cNvSpPr/>
              <p:nvPr/>
            </p:nvSpPr>
            <p:spPr>
              <a:xfrm>
                <a:off x="914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7" y="63"/>
                    </a:lnTo>
                    <a:lnTo>
                      <a:pt x="77" y="32"/>
                    </a:lnTo>
                    <a:lnTo>
                      <a:pt x="100" y="17"/>
                    </a:lnTo>
                    <a:lnTo>
                      <a:pt x="119" y="13"/>
                    </a:lnTo>
                    <a:lnTo>
                      <a:pt x="139" y="16"/>
                    </a:lnTo>
                    <a:lnTo>
                      <a:pt x="154" y="26"/>
                    </a:lnTo>
                    <a:lnTo>
                      <a:pt x="165" y="40"/>
                    </a:lnTo>
                    <a:lnTo>
                      <a:pt x="173" y="56"/>
                    </a:lnTo>
                    <a:lnTo>
                      <a:pt x="179" y="74"/>
                    </a:lnTo>
                    <a:lnTo>
                      <a:pt x="182" y="91"/>
                    </a:lnTo>
                    <a:lnTo>
                      <a:pt x="183" y="106"/>
                    </a:lnTo>
                    <a:lnTo>
                      <a:pt x="184" y="117"/>
                    </a:lnTo>
                    <a:lnTo>
                      <a:pt x="48" y="117"/>
                    </a:lnTo>
                    <a:close/>
                    <a:moveTo>
                      <a:pt x="47" y="130"/>
                    </a:moveTo>
                    <a:lnTo>
                      <a:pt x="207" y="130"/>
                    </a:lnTo>
                    <a:lnTo>
                      <a:pt x="215" y="130"/>
                    </a:lnTo>
                    <a:lnTo>
                      <a:pt x="219" y="128"/>
                    </a:lnTo>
                    <a:lnTo>
                      <a:pt x="221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7" y="36"/>
                    </a:lnTo>
                    <a:lnTo>
                      <a:pt x="165" y="10"/>
                    </a:lnTo>
                    <a:lnTo>
                      <a:pt x="119" y="0"/>
                    </a:lnTo>
                    <a:lnTo>
                      <a:pt x="72" y="10"/>
                    </a:lnTo>
                    <a:lnTo>
                      <a:pt x="34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0" y="192"/>
                    </a:lnTo>
                    <a:lnTo>
                      <a:pt x="38" y="236"/>
                    </a:lnTo>
                    <a:lnTo>
                      <a:pt x="78" y="265"/>
                    </a:lnTo>
                    <a:lnTo>
                      <a:pt x="126" y="275"/>
                    </a:lnTo>
                    <a:lnTo>
                      <a:pt x="170" y="265"/>
                    </a:lnTo>
                    <a:lnTo>
                      <a:pt x="200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19" y="191"/>
                    </a:lnTo>
                    <a:lnTo>
                      <a:pt x="214" y="190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8" y="219"/>
                    </a:lnTo>
                    <a:lnTo>
                      <a:pt x="187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1" y="257"/>
                    </a:lnTo>
                    <a:lnTo>
                      <a:pt x="141" y="259"/>
                    </a:lnTo>
                    <a:lnTo>
                      <a:pt x="133" y="260"/>
                    </a:lnTo>
                    <a:lnTo>
                      <a:pt x="129" y="260"/>
                    </a:lnTo>
                    <a:lnTo>
                      <a:pt x="109" y="257"/>
                    </a:lnTo>
                    <a:lnTo>
                      <a:pt x="91" y="249"/>
                    </a:lnTo>
                    <a:lnTo>
                      <a:pt x="76" y="236"/>
                    </a:lnTo>
                    <a:lnTo>
                      <a:pt x="64" y="220"/>
                    </a:lnTo>
                    <a:lnTo>
                      <a:pt x="54" y="197"/>
                    </a:lnTo>
                    <a:lnTo>
                      <a:pt x="49" y="172"/>
                    </a:lnTo>
                    <a:lnTo>
                      <a:pt x="47" y="149"/>
                    </a:lnTo>
                    <a:lnTo>
                      <a:pt x="47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3" name="Google Shape;373;g7f5bbc6fef_0_239"/>
              <p:cNvSpPr/>
              <p:nvPr/>
            </p:nvSpPr>
            <p:spPr>
              <a:xfrm>
                <a:off x="1169" y="147"/>
                <a:ext cx="192" cy="266"/>
              </a:xfrm>
              <a:custGeom>
                <a:rect b="b" l="l" r="r" t="t"/>
                <a:pathLst>
                  <a:path extrusionOk="0" h="266" w="192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3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7" y="31"/>
                    </a:lnTo>
                    <a:lnTo>
                      <a:pt x="41" y="35"/>
                    </a:lnTo>
                    <a:lnTo>
                      <a:pt x="43" y="41"/>
                    </a:lnTo>
                    <a:lnTo>
                      <a:pt x="44" y="49"/>
                    </a:lnTo>
                    <a:lnTo>
                      <a:pt x="44" y="59"/>
                    </a:lnTo>
                    <a:lnTo>
                      <a:pt x="44" y="220"/>
                    </a:lnTo>
                    <a:lnTo>
                      <a:pt x="43" y="236"/>
                    </a:lnTo>
                    <a:lnTo>
                      <a:pt x="36" y="244"/>
                    </a:lnTo>
                    <a:lnTo>
                      <a:pt x="23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5" y="265"/>
                    </a:lnTo>
                    <a:lnTo>
                      <a:pt x="65" y="264"/>
                    </a:lnTo>
                    <a:lnTo>
                      <a:pt x="102" y="264"/>
                    </a:lnTo>
                    <a:lnTo>
                      <a:pt x="138" y="266"/>
                    </a:lnTo>
                    <a:lnTo>
                      <a:pt x="138" y="247"/>
                    </a:lnTo>
                    <a:lnTo>
                      <a:pt x="126" y="247"/>
                    </a:lnTo>
                    <a:lnTo>
                      <a:pt x="101" y="246"/>
                    </a:lnTo>
                    <a:lnTo>
                      <a:pt x="88" y="241"/>
                    </a:lnTo>
                    <a:lnTo>
                      <a:pt x="83" y="232"/>
                    </a:lnTo>
                    <a:lnTo>
                      <a:pt x="82" y="219"/>
                    </a:lnTo>
                    <a:lnTo>
                      <a:pt x="82" y="126"/>
                    </a:lnTo>
                    <a:lnTo>
                      <a:pt x="87" y="84"/>
                    </a:lnTo>
                    <a:lnTo>
                      <a:pt x="100" y="47"/>
                    </a:lnTo>
                    <a:lnTo>
                      <a:pt x="121" y="22"/>
                    </a:lnTo>
                    <a:lnTo>
                      <a:pt x="150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49" y="20"/>
                    </a:lnTo>
                    <a:lnTo>
                      <a:pt x="145" y="27"/>
                    </a:lnTo>
                    <a:lnTo>
                      <a:pt x="143" y="37"/>
                    </a:lnTo>
                    <a:lnTo>
                      <a:pt x="145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8" y="63"/>
                    </a:lnTo>
                    <a:lnTo>
                      <a:pt x="176" y="62"/>
                    </a:lnTo>
                    <a:lnTo>
                      <a:pt x="184" y="57"/>
                    </a:lnTo>
                    <a:lnTo>
                      <a:pt x="190" y="49"/>
                    </a:lnTo>
                    <a:lnTo>
                      <a:pt x="192" y="37"/>
                    </a:lnTo>
                    <a:lnTo>
                      <a:pt x="189" y="23"/>
                    </a:lnTo>
                    <a:lnTo>
                      <a:pt x="181" y="11"/>
                    </a:lnTo>
                    <a:lnTo>
                      <a:pt x="167" y="3"/>
                    </a:lnTo>
                    <a:lnTo>
                      <a:pt x="150" y="0"/>
                    </a:lnTo>
                    <a:lnTo>
                      <a:pt x="135" y="2"/>
                    </a:lnTo>
                    <a:lnTo>
                      <a:pt x="122" y="7"/>
                    </a:lnTo>
                    <a:lnTo>
                      <a:pt x="111" y="14"/>
                    </a:lnTo>
                    <a:lnTo>
                      <a:pt x="102" y="23"/>
                    </a:lnTo>
                    <a:lnTo>
                      <a:pt x="94" y="34"/>
                    </a:lnTo>
                    <a:lnTo>
                      <a:pt x="88" y="45"/>
                    </a:lnTo>
                    <a:lnTo>
                      <a:pt x="83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4" name="Google Shape;374;g7f5bbc6fef_0_239"/>
              <p:cNvSpPr/>
              <p:nvPr/>
            </p:nvSpPr>
            <p:spPr>
              <a:xfrm>
                <a:off x="1598" y="12"/>
                <a:ext cx="229" cy="401"/>
              </a:xfrm>
              <a:custGeom>
                <a:rect b="b" l="l" r="r" t="t"/>
                <a:pathLst>
                  <a:path extrusionOk="0" h="401" w="229">
                    <a:moveTo>
                      <a:pt x="44" y="354"/>
                    </a:moveTo>
                    <a:lnTo>
                      <a:pt x="105" y="293"/>
                    </a:lnTo>
                    <a:lnTo>
                      <a:pt x="162" y="239"/>
                    </a:lnTo>
                    <a:lnTo>
                      <a:pt x="200" y="196"/>
                    </a:lnTo>
                    <a:lnTo>
                      <a:pt x="222" y="158"/>
                    </a:lnTo>
                    <a:lnTo>
                      <a:pt x="229" y="117"/>
                    </a:lnTo>
                    <a:lnTo>
                      <a:pt x="220" y="70"/>
                    </a:lnTo>
                    <a:lnTo>
                      <a:pt x="194" y="33"/>
                    </a:lnTo>
                    <a:lnTo>
                      <a:pt x="156" y="9"/>
                    </a:lnTo>
                    <a:lnTo>
                      <a:pt x="107" y="0"/>
                    </a:lnTo>
                    <a:lnTo>
                      <a:pt x="63" y="10"/>
                    </a:lnTo>
                    <a:lnTo>
                      <a:pt x="29" y="35"/>
                    </a:lnTo>
                    <a:lnTo>
                      <a:pt x="7" y="70"/>
                    </a:lnTo>
                    <a:lnTo>
                      <a:pt x="0" y="109"/>
                    </a:lnTo>
                    <a:lnTo>
                      <a:pt x="1" y="120"/>
                    </a:lnTo>
                    <a:lnTo>
                      <a:pt x="4" y="129"/>
                    </a:lnTo>
                    <a:lnTo>
                      <a:pt x="9" y="135"/>
                    </a:lnTo>
                    <a:lnTo>
                      <a:pt x="14" y="139"/>
                    </a:lnTo>
                    <a:lnTo>
                      <a:pt x="20" y="141"/>
                    </a:lnTo>
                    <a:lnTo>
                      <a:pt x="25" y="143"/>
                    </a:lnTo>
                    <a:lnTo>
                      <a:pt x="28" y="143"/>
                    </a:lnTo>
                    <a:lnTo>
                      <a:pt x="30" y="143"/>
                    </a:lnTo>
                    <a:lnTo>
                      <a:pt x="39" y="141"/>
                    </a:lnTo>
                    <a:lnTo>
                      <a:pt x="49" y="136"/>
                    </a:lnTo>
                    <a:lnTo>
                      <a:pt x="57" y="126"/>
                    </a:lnTo>
                    <a:lnTo>
                      <a:pt x="60" y="111"/>
                    </a:lnTo>
                    <a:lnTo>
                      <a:pt x="58" y="99"/>
                    </a:lnTo>
                    <a:lnTo>
                      <a:pt x="52" y="90"/>
                    </a:lnTo>
                    <a:lnTo>
                      <a:pt x="43" y="82"/>
                    </a:lnTo>
                    <a:lnTo>
                      <a:pt x="30" y="80"/>
                    </a:lnTo>
                    <a:lnTo>
                      <a:pt x="25" y="80"/>
                    </a:lnTo>
                    <a:lnTo>
                      <a:pt x="22" y="80"/>
                    </a:lnTo>
                    <a:lnTo>
                      <a:pt x="35" y="54"/>
                    </a:lnTo>
                    <a:lnTo>
                      <a:pt x="53" y="35"/>
                    </a:lnTo>
                    <a:lnTo>
                      <a:pt x="75" y="23"/>
                    </a:lnTo>
                    <a:lnTo>
                      <a:pt x="100" y="19"/>
                    </a:lnTo>
                    <a:lnTo>
                      <a:pt x="134" y="28"/>
                    </a:lnTo>
                    <a:lnTo>
                      <a:pt x="158" y="50"/>
                    </a:lnTo>
                    <a:lnTo>
                      <a:pt x="172" y="81"/>
                    </a:lnTo>
                    <a:lnTo>
                      <a:pt x="177" y="117"/>
                    </a:lnTo>
                    <a:lnTo>
                      <a:pt x="172" y="153"/>
                    </a:lnTo>
                    <a:lnTo>
                      <a:pt x="158" y="188"/>
                    </a:lnTo>
                    <a:lnTo>
                      <a:pt x="139" y="220"/>
                    </a:lnTo>
                    <a:lnTo>
                      <a:pt x="116" y="250"/>
                    </a:lnTo>
                    <a:lnTo>
                      <a:pt x="6" y="379"/>
                    </a:lnTo>
                    <a:lnTo>
                      <a:pt x="2" y="383"/>
                    </a:lnTo>
                    <a:lnTo>
                      <a:pt x="1" y="387"/>
                    </a:lnTo>
                    <a:lnTo>
                      <a:pt x="0" y="392"/>
                    </a:lnTo>
                    <a:lnTo>
                      <a:pt x="0" y="401"/>
                    </a:lnTo>
                    <a:lnTo>
                      <a:pt x="213" y="401"/>
                    </a:lnTo>
                    <a:lnTo>
                      <a:pt x="229" y="296"/>
                    </a:lnTo>
                    <a:lnTo>
                      <a:pt x="214" y="296"/>
                    </a:lnTo>
                    <a:lnTo>
                      <a:pt x="212" y="311"/>
                    </a:lnTo>
                    <a:lnTo>
                      <a:pt x="209" y="326"/>
                    </a:lnTo>
                    <a:lnTo>
                      <a:pt x="206" y="340"/>
                    </a:lnTo>
                    <a:lnTo>
                      <a:pt x="202" y="350"/>
                    </a:lnTo>
                    <a:lnTo>
                      <a:pt x="193" y="352"/>
                    </a:lnTo>
                    <a:lnTo>
                      <a:pt x="178" y="354"/>
                    </a:lnTo>
                    <a:lnTo>
                      <a:pt x="161" y="354"/>
                    </a:lnTo>
                    <a:lnTo>
                      <a:pt x="147" y="354"/>
                    </a:lnTo>
                    <a:lnTo>
                      <a:pt x="44" y="35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75" name="Google Shape;375;g7f5bbc6fef_0_239"/>
            <p:cNvGrpSpPr/>
            <p:nvPr/>
          </p:nvGrpSpPr>
          <p:grpSpPr>
            <a:xfrm>
              <a:off x="1585472" y="918114"/>
              <a:ext cx="258902" cy="75839"/>
              <a:chOff x="-2" y="2"/>
              <a:chExt cx="1833" cy="534"/>
            </a:xfrm>
          </p:grpSpPr>
          <p:sp>
            <p:nvSpPr>
              <p:cNvPr id="376" name="Google Shape;376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4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19" y="389"/>
                    </a:lnTo>
                    <a:lnTo>
                      <a:pt x="186" y="392"/>
                    </a:lnTo>
                    <a:lnTo>
                      <a:pt x="138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0" y="368"/>
                    </a:lnTo>
                    <a:lnTo>
                      <a:pt x="110" y="48"/>
                    </a:lnTo>
                    <a:lnTo>
                      <a:pt x="110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3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7" name="Google Shape;377;g7f5bbc6fef_0_239"/>
              <p:cNvSpPr/>
              <p:nvPr/>
            </p:nvSpPr>
            <p:spPr>
              <a:xfrm>
                <a:off x="362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2" y="241"/>
                    </a:lnTo>
                    <a:lnTo>
                      <a:pt x="181" y="257"/>
                    </a:lnTo>
                    <a:lnTo>
                      <a:pt x="194" y="268"/>
                    </a:lnTo>
                    <a:lnTo>
                      <a:pt x="212" y="272"/>
                    </a:lnTo>
                    <a:lnTo>
                      <a:pt x="218" y="272"/>
                    </a:lnTo>
                    <a:lnTo>
                      <a:pt x="225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8" y="255"/>
                    </a:lnTo>
                    <a:lnTo>
                      <a:pt x="254" y="245"/>
                    </a:lnTo>
                    <a:lnTo>
                      <a:pt x="258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5" y="182"/>
                    </a:lnTo>
                    <a:lnTo>
                      <a:pt x="245" y="215"/>
                    </a:lnTo>
                    <a:lnTo>
                      <a:pt x="243" y="236"/>
                    </a:lnTo>
                    <a:lnTo>
                      <a:pt x="237" y="248"/>
                    </a:lnTo>
                    <a:lnTo>
                      <a:pt x="230" y="253"/>
                    </a:lnTo>
                    <a:lnTo>
                      <a:pt x="224" y="254"/>
                    </a:lnTo>
                    <a:lnTo>
                      <a:pt x="213" y="249"/>
                    </a:lnTo>
                    <a:lnTo>
                      <a:pt x="207" y="240"/>
                    </a:lnTo>
                    <a:lnTo>
                      <a:pt x="204" y="230"/>
                    </a:lnTo>
                    <a:lnTo>
                      <a:pt x="203" y="224"/>
                    </a:lnTo>
                    <a:lnTo>
                      <a:pt x="203" y="103"/>
                    </a:lnTo>
                    <a:lnTo>
                      <a:pt x="203" y="85"/>
                    </a:lnTo>
                    <a:lnTo>
                      <a:pt x="201" y="67"/>
                    </a:lnTo>
                    <a:lnTo>
                      <a:pt x="194" y="49"/>
                    </a:lnTo>
                    <a:lnTo>
                      <a:pt x="183" y="33"/>
                    </a:lnTo>
                    <a:lnTo>
                      <a:pt x="165" y="17"/>
                    </a:lnTo>
                    <a:lnTo>
                      <a:pt x="145" y="7"/>
                    </a:lnTo>
                    <a:lnTo>
                      <a:pt x="125" y="1"/>
                    </a:lnTo>
                    <a:lnTo>
                      <a:pt x="104" y="0"/>
                    </a:lnTo>
                    <a:lnTo>
                      <a:pt x="87" y="1"/>
                    </a:lnTo>
                    <a:lnTo>
                      <a:pt x="70" y="4"/>
                    </a:lnTo>
                    <a:lnTo>
                      <a:pt x="56" y="11"/>
                    </a:lnTo>
                    <a:lnTo>
                      <a:pt x="43" y="19"/>
                    </a:lnTo>
                    <a:lnTo>
                      <a:pt x="32" y="29"/>
                    </a:lnTo>
                    <a:lnTo>
                      <a:pt x="24" y="40"/>
                    </a:lnTo>
                    <a:lnTo>
                      <a:pt x="19" y="53"/>
                    </a:lnTo>
                    <a:lnTo>
                      <a:pt x="17" y="67"/>
                    </a:lnTo>
                    <a:lnTo>
                      <a:pt x="19" y="80"/>
                    </a:lnTo>
                    <a:lnTo>
                      <a:pt x="25" y="88"/>
                    </a:lnTo>
                    <a:lnTo>
                      <a:pt x="33" y="94"/>
                    </a:lnTo>
                    <a:lnTo>
                      <a:pt x="44" y="96"/>
                    </a:lnTo>
                    <a:lnTo>
                      <a:pt x="55" y="94"/>
                    </a:lnTo>
                    <a:lnTo>
                      <a:pt x="63" y="88"/>
                    </a:lnTo>
                    <a:lnTo>
                      <a:pt x="68" y="79"/>
                    </a:lnTo>
                    <a:lnTo>
                      <a:pt x="70" y="68"/>
                    </a:lnTo>
                    <a:lnTo>
                      <a:pt x="69" y="61"/>
                    </a:lnTo>
                    <a:lnTo>
                      <a:pt x="65" y="52"/>
                    </a:lnTo>
                    <a:lnTo>
                      <a:pt x="56" y="44"/>
                    </a:lnTo>
                    <a:lnTo>
                      <a:pt x="41" y="40"/>
                    </a:lnTo>
                    <a:lnTo>
                      <a:pt x="54" y="27"/>
                    </a:lnTo>
                    <a:lnTo>
                      <a:pt x="70" y="19"/>
                    </a:lnTo>
                    <a:lnTo>
                      <a:pt x="88" y="14"/>
                    </a:lnTo>
                    <a:lnTo>
                      <a:pt x="103" y="13"/>
                    </a:lnTo>
                    <a:lnTo>
                      <a:pt x="113" y="14"/>
                    </a:lnTo>
                    <a:lnTo>
                      <a:pt x="124" y="17"/>
                    </a:lnTo>
                    <a:lnTo>
                      <a:pt x="134" y="23"/>
                    </a:lnTo>
                    <a:lnTo>
                      <a:pt x="144" y="31"/>
                    </a:lnTo>
                    <a:lnTo>
                      <a:pt x="152" y="42"/>
                    </a:lnTo>
                    <a:lnTo>
                      <a:pt x="158" y="55"/>
                    </a:lnTo>
                    <a:lnTo>
                      <a:pt x="162" y="71"/>
                    </a:lnTo>
                    <a:lnTo>
                      <a:pt x="164" y="90"/>
                    </a:lnTo>
                    <a:lnTo>
                      <a:pt x="164" y="112"/>
                    </a:lnTo>
                    <a:lnTo>
                      <a:pt x="113" y="117"/>
                    </a:lnTo>
                    <a:lnTo>
                      <a:pt x="58" y="134"/>
                    </a:lnTo>
                    <a:lnTo>
                      <a:pt x="31" y="151"/>
                    </a:lnTo>
                    <a:lnTo>
                      <a:pt x="13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10" y="242"/>
                    </a:lnTo>
                    <a:lnTo>
                      <a:pt x="33" y="262"/>
                    </a:lnTo>
                    <a:lnTo>
                      <a:pt x="63" y="272"/>
                    </a:lnTo>
                    <a:lnTo>
                      <a:pt x="92" y="275"/>
                    </a:lnTo>
                    <a:lnTo>
                      <a:pt x="119" y="271"/>
                    </a:lnTo>
                    <a:lnTo>
                      <a:pt x="140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4" y="124"/>
                    </a:moveTo>
                    <a:lnTo>
                      <a:pt x="164" y="184"/>
                    </a:lnTo>
                    <a:lnTo>
                      <a:pt x="162" y="204"/>
                    </a:lnTo>
                    <a:lnTo>
                      <a:pt x="157" y="221"/>
                    </a:lnTo>
                    <a:lnTo>
                      <a:pt x="149" y="234"/>
                    </a:lnTo>
                    <a:lnTo>
                      <a:pt x="140" y="245"/>
                    </a:lnTo>
                    <a:lnTo>
                      <a:pt x="129" y="253"/>
                    </a:lnTo>
                    <a:lnTo>
                      <a:pt x="118" y="258"/>
                    </a:lnTo>
                    <a:lnTo>
                      <a:pt x="107" y="261"/>
                    </a:lnTo>
                    <a:lnTo>
                      <a:pt x="96" y="262"/>
                    </a:lnTo>
                    <a:lnTo>
                      <a:pt x="76" y="258"/>
                    </a:lnTo>
                    <a:lnTo>
                      <a:pt x="60" y="248"/>
                    </a:lnTo>
                    <a:lnTo>
                      <a:pt x="49" y="232"/>
                    </a:lnTo>
                    <a:lnTo>
                      <a:pt x="45" y="211"/>
                    </a:lnTo>
                    <a:lnTo>
                      <a:pt x="50" y="184"/>
                    </a:lnTo>
                    <a:lnTo>
                      <a:pt x="69" y="157"/>
                    </a:lnTo>
                    <a:lnTo>
                      <a:pt x="105" y="135"/>
                    </a:lnTo>
                    <a:lnTo>
                      <a:pt x="164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8" name="Google Shape;378;g7f5bbc6fef_0_239"/>
              <p:cNvSpPr/>
              <p:nvPr/>
            </p:nvSpPr>
            <p:spPr>
              <a:xfrm>
                <a:off x="621" y="154"/>
                <a:ext cx="280" cy="382"/>
              </a:xfrm>
              <a:custGeom>
                <a:rect b="b" l="l" r="r" t="t"/>
                <a:pathLst>
                  <a:path extrusionOk="0" h="382" w="280">
                    <a:moveTo>
                      <a:pt x="227" y="57"/>
                    </a:moveTo>
                    <a:lnTo>
                      <a:pt x="240" y="35"/>
                    </a:lnTo>
                    <a:lnTo>
                      <a:pt x="256" y="24"/>
                    </a:lnTo>
                    <a:lnTo>
                      <a:pt x="270" y="19"/>
                    </a:lnTo>
                    <a:lnTo>
                      <a:pt x="280" y="18"/>
                    </a:lnTo>
                    <a:lnTo>
                      <a:pt x="280" y="0"/>
                    </a:lnTo>
                    <a:lnTo>
                      <a:pt x="259" y="1"/>
                    </a:lnTo>
                    <a:lnTo>
                      <a:pt x="237" y="2"/>
                    </a:lnTo>
                    <a:lnTo>
                      <a:pt x="227" y="1"/>
                    </a:lnTo>
                    <a:lnTo>
                      <a:pt x="213" y="1"/>
                    </a:lnTo>
                    <a:lnTo>
                      <a:pt x="199" y="0"/>
                    </a:lnTo>
                    <a:lnTo>
                      <a:pt x="187" y="0"/>
                    </a:lnTo>
                    <a:lnTo>
                      <a:pt x="187" y="18"/>
                    </a:lnTo>
                    <a:lnTo>
                      <a:pt x="199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4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89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89" y="25"/>
                    </a:lnTo>
                    <a:lnTo>
                      <a:pt x="98" y="20"/>
                    </a:lnTo>
                    <a:lnTo>
                      <a:pt x="108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3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5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7" y="19"/>
                    </a:lnTo>
                    <a:lnTo>
                      <a:pt x="30" y="21"/>
                    </a:lnTo>
                    <a:lnTo>
                      <a:pt x="39" y="27"/>
                    </a:lnTo>
                    <a:lnTo>
                      <a:pt x="46" y="39"/>
                    </a:lnTo>
                    <a:lnTo>
                      <a:pt x="132" y="259"/>
                    </a:lnTo>
                    <a:lnTo>
                      <a:pt x="129" y="266"/>
                    </a:lnTo>
                    <a:lnTo>
                      <a:pt x="125" y="277"/>
                    </a:lnTo>
                    <a:lnTo>
                      <a:pt x="121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7" y="320"/>
                    </a:lnTo>
                    <a:lnTo>
                      <a:pt x="101" y="332"/>
                    </a:lnTo>
                    <a:lnTo>
                      <a:pt x="94" y="344"/>
                    </a:lnTo>
                    <a:lnTo>
                      <a:pt x="86" y="354"/>
                    </a:lnTo>
                    <a:lnTo>
                      <a:pt x="76" y="362"/>
                    </a:lnTo>
                    <a:lnTo>
                      <a:pt x="65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4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5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5" y="368"/>
                    </a:lnTo>
                    <a:lnTo>
                      <a:pt x="32" y="378"/>
                    </a:lnTo>
                    <a:lnTo>
                      <a:pt x="53" y="382"/>
                    </a:lnTo>
                    <a:lnTo>
                      <a:pt x="77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79" name="Google Shape;379;g7f5bbc6fef_0_239"/>
              <p:cNvSpPr/>
              <p:nvPr/>
            </p:nvSpPr>
            <p:spPr>
              <a:xfrm>
                <a:off x="913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8" y="63"/>
                    </a:lnTo>
                    <a:lnTo>
                      <a:pt x="78" y="32"/>
                    </a:lnTo>
                    <a:lnTo>
                      <a:pt x="101" y="17"/>
                    </a:lnTo>
                    <a:lnTo>
                      <a:pt x="120" y="13"/>
                    </a:lnTo>
                    <a:lnTo>
                      <a:pt x="139" y="16"/>
                    </a:lnTo>
                    <a:lnTo>
                      <a:pt x="155" y="26"/>
                    </a:lnTo>
                    <a:lnTo>
                      <a:pt x="166" y="40"/>
                    </a:lnTo>
                    <a:lnTo>
                      <a:pt x="174" y="56"/>
                    </a:lnTo>
                    <a:lnTo>
                      <a:pt x="180" y="74"/>
                    </a:lnTo>
                    <a:lnTo>
                      <a:pt x="183" y="91"/>
                    </a:lnTo>
                    <a:lnTo>
                      <a:pt x="184" y="106"/>
                    </a:lnTo>
                    <a:lnTo>
                      <a:pt x="185" y="117"/>
                    </a:lnTo>
                    <a:lnTo>
                      <a:pt x="48" y="117"/>
                    </a:lnTo>
                    <a:close/>
                    <a:moveTo>
                      <a:pt x="48" y="130"/>
                    </a:moveTo>
                    <a:lnTo>
                      <a:pt x="208" y="130"/>
                    </a:lnTo>
                    <a:lnTo>
                      <a:pt x="216" y="130"/>
                    </a:lnTo>
                    <a:lnTo>
                      <a:pt x="220" y="128"/>
                    </a:lnTo>
                    <a:lnTo>
                      <a:pt x="222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8" y="36"/>
                    </a:lnTo>
                    <a:lnTo>
                      <a:pt x="166" y="10"/>
                    </a:lnTo>
                    <a:lnTo>
                      <a:pt x="120" y="0"/>
                    </a:lnTo>
                    <a:lnTo>
                      <a:pt x="73" y="10"/>
                    </a:lnTo>
                    <a:lnTo>
                      <a:pt x="35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1" y="192"/>
                    </a:lnTo>
                    <a:lnTo>
                      <a:pt x="38" y="236"/>
                    </a:lnTo>
                    <a:lnTo>
                      <a:pt x="79" y="265"/>
                    </a:lnTo>
                    <a:lnTo>
                      <a:pt x="127" y="275"/>
                    </a:lnTo>
                    <a:lnTo>
                      <a:pt x="171" y="265"/>
                    </a:lnTo>
                    <a:lnTo>
                      <a:pt x="201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20" y="191"/>
                    </a:lnTo>
                    <a:lnTo>
                      <a:pt x="215" y="190"/>
                    </a:lnTo>
                    <a:lnTo>
                      <a:pt x="210" y="193"/>
                    </a:lnTo>
                    <a:lnTo>
                      <a:pt x="207" y="199"/>
                    </a:lnTo>
                    <a:lnTo>
                      <a:pt x="199" y="219"/>
                    </a:lnTo>
                    <a:lnTo>
                      <a:pt x="188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2" y="257"/>
                    </a:lnTo>
                    <a:lnTo>
                      <a:pt x="142" y="259"/>
                    </a:lnTo>
                    <a:lnTo>
                      <a:pt x="134" y="260"/>
                    </a:lnTo>
                    <a:lnTo>
                      <a:pt x="130" y="260"/>
                    </a:lnTo>
                    <a:lnTo>
                      <a:pt x="110" y="257"/>
                    </a:lnTo>
                    <a:lnTo>
                      <a:pt x="92" y="249"/>
                    </a:lnTo>
                    <a:lnTo>
                      <a:pt x="77" y="236"/>
                    </a:lnTo>
                    <a:lnTo>
                      <a:pt x="65" y="220"/>
                    </a:lnTo>
                    <a:lnTo>
                      <a:pt x="55" y="197"/>
                    </a:lnTo>
                    <a:lnTo>
                      <a:pt x="50" y="172"/>
                    </a:lnTo>
                    <a:lnTo>
                      <a:pt x="48" y="149"/>
                    </a:lnTo>
                    <a:lnTo>
                      <a:pt x="48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0" name="Google Shape;380;g7f5bbc6fef_0_239"/>
              <p:cNvSpPr/>
              <p:nvPr/>
            </p:nvSpPr>
            <p:spPr>
              <a:xfrm>
                <a:off x="1168" y="147"/>
                <a:ext cx="193" cy="266"/>
              </a:xfrm>
              <a:custGeom>
                <a:rect b="b" l="l" r="r" t="t"/>
                <a:pathLst>
                  <a:path extrusionOk="0" h="266" w="193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8" y="31"/>
                    </a:lnTo>
                    <a:lnTo>
                      <a:pt x="42" y="35"/>
                    </a:lnTo>
                    <a:lnTo>
                      <a:pt x="44" y="41"/>
                    </a:lnTo>
                    <a:lnTo>
                      <a:pt x="45" y="49"/>
                    </a:lnTo>
                    <a:lnTo>
                      <a:pt x="45" y="59"/>
                    </a:lnTo>
                    <a:lnTo>
                      <a:pt x="45" y="220"/>
                    </a:lnTo>
                    <a:lnTo>
                      <a:pt x="44" y="236"/>
                    </a:lnTo>
                    <a:lnTo>
                      <a:pt x="37" y="244"/>
                    </a:lnTo>
                    <a:lnTo>
                      <a:pt x="24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6" y="265"/>
                    </a:lnTo>
                    <a:lnTo>
                      <a:pt x="66" y="264"/>
                    </a:lnTo>
                    <a:lnTo>
                      <a:pt x="102" y="264"/>
                    </a:lnTo>
                    <a:lnTo>
                      <a:pt x="139" y="266"/>
                    </a:lnTo>
                    <a:lnTo>
                      <a:pt x="139" y="247"/>
                    </a:lnTo>
                    <a:lnTo>
                      <a:pt x="127" y="247"/>
                    </a:lnTo>
                    <a:lnTo>
                      <a:pt x="102" y="246"/>
                    </a:lnTo>
                    <a:lnTo>
                      <a:pt x="89" y="241"/>
                    </a:lnTo>
                    <a:lnTo>
                      <a:pt x="84" y="232"/>
                    </a:lnTo>
                    <a:lnTo>
                      <a:pt x="83" y="219"/>
                    </a:lnTo>
                    <a:lnTo>
                      <a:pt x="83" y="126"/>
                    </a:lnTo>
                    <a:lnTo>
                      <a:pt x="87" y="84"/>
                    </a:lnTo>
                    <a:lnTo>
                      <a:pt x="101" y="47"/>
                    </a:lnTo>
                    <a:lnTo>
                      <a:pt x="122" y="22"/>
                    </a:lnTo>
                    <a:lnTo>
                      <a:pt x="151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6" y="27"/>
                    </a:lnTo>
                    <a:lnTo>
                      <a:pt x="144" y="37"/>
                    </a:lnTo>
                    <a:lnTo>
                      <a:pt x="146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9" y="63"/>
                    </a:lnTo>
                    <a:lnTo>
                      <a:pt x="177" y="62"/>
                    </a:lnTo>
                    <a:lnTo>
                      <a:pt x="185" y="57"/>
                    </a:lnTo>
                    <a:lnTo>
                      <a:pt x="191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1"/>
                    </a:lnTo>
                    <a:lnTo>
                      <a:pt x="168" y="3"/>
                    </a:lnTo>
                    <a:lnTo>
                      <a:pt x="151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3" y="23"/>
                    </a:lnTo>
                    <a:lnTo>
                      <a:pt x="95" y="34"/>
                    </a:lnTo>
                    <a:lnTo>
                      <a:pt x="89" y="45"/>
                    </a:lnTo>
                    <a:lnTo>
                      <a:pt x="84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1" name="Google Shape;381;g7f5bbc6fef_0_239"/>
              <p:cNvSpPr/>
              <p:nvPr/>
            </p:nvSpPr>
            <p:spPr>
              <a:xfrm>
                <a:off x="1593" y="12"/>
                <a:ext cx="238" cy="414"/>
              </a:xfrm>
              <a:custGeom>
                <a:rect b="b" l="l" r="r" t="t"/>
                <a:pathLst>
                  <a:path extrusionOk="0" h="414" w="238">
                    <a:moveTo>
                      <a:pt x="142" y="189"/>
                    </a:moveTo>
                    <a:lnTo>
                      <a:pt x="175" y="172"/>
                    </a:lnTo>
                    <a:lnTo>
                      <a:pt x="200" y="148"/>
                    </a:lnTo>
                    <a:lnTo>
                      <a:pt x="217" y="118"/>
                    </a:lnTo>
                    <a:lnTo>
                      <a:pt x="223" y="84"/>
                    </a:lnTo>
                    <a:lnTo>
                      <a:pt x="214" y="50"/>
                    </a:lnTo>
                    <a:lnTo>
                      <a:pt x="190" y="23"/>
                    </a:lnTo>
                    <a:lnTo>
                      <a:pt x="157" y="7"/>
                    </a:lnTo>
                    <a:lnTo>
                      <a:pt x="117" y="0"/>
                    </a:lnTo>
                    <a:lnTo>
                      <a:pt x="77" y="7"/>
                    </a:lnTo>
                    <a:lnTo>
                      <a:pt x="44" y="24"/>
                    </a:lnTo>
                    <a:lnTo>
                      <a:pt x="23" y="50"/>
                    </a:lnTo>
                    <a:lnTo>
                      <a:pt x="15" y="82"/>
                    </a:lnTo>
                    <a:lnTo>
                      <a:pt x="17" y="95"/>
                    </a:lnTo>
                    <a:lnTo>
                      <a:pt x="24" y="105"/>
                    </a:lnTo>
                    <a:lnTo>
                      <a:pt x="33" y="111"/>
                    </a:lnTo>
                    <a:lnTo>
                      <a:pt x="44" y="113"/>
                    </a:lnTo>
                    <a:lnTo>
                      <a:pt x="56" y="111"/>
                    </a:lnTo>
                    <a:lnTo>
                      <a:pt x="66" y="105"/>
                    </a:lnTo>
                    <a:lnTo>
                      <a:pt x="72" y="95"/>
                    </a:lnTo>
                    <a:lnTo>
                      <a:pt x="74" y="83"/>
                    </a:lnTo>
                    <a:lnTo>
                      <a:pt x="69" y="65"/>
                    </a:lnTo>
                    <a:lnTo>
                      <a:pt x="59" y="57"/>
                    </a:lnTo>
                    <a:lnTo>
                      <a:pt x="47" y="53"/>
                    </a:lnTo>
                    <a:lnTo>
                      <a:pt x="38" y="53"/>
                    </a:lnTo>
                    <a:lnTo>
                      <a:pt x="55" y="34"/>
                    </a:lnTo>
                    <a:lnTo>
                      <a:pt x="75" y="23"/>
                    </a:lnTo>
                    <a:lnTo>
                      <a:pt x="96" y="17"/>
                    </a:lnTo>
                    <a:lnTo>
                      <a:pt x="114" y="15"/>
                    </a:lnTo>
                    <a:lnTo>
                      <a:pt x="124" y="16"/>
                    </a:lnTo>
                    <a:lnTo>
                      <a:pt x="133" y="18"/>
                    </a:lnTo>
                    <a:lnTo>
                      <a:pt x="142" y="23"/>
                    </a:lnTo>
                    <a:lnTo>
                      <a:pt x="151" y="29"/>
                    </a:lnTo>
                    <a:lnTo>
                      <a:pt x="158" y="38"/>
                    </a:lnTo>
                    <a:lnTo>
                      <a:pt x="164" y="49"/>
                    </a:lnTo>
                    <a:lnTo>
                      <a:pt x="168" y="64"/>
                    </a:lnTo>
                    <a:lnTo>
                      <a:pt x="170" y="83"/>
                    </a:lnTo>
                    <a:lnTo>
                      <a:pt x="169" y="93"/>
                    </a:lnTo>
                    <a:lnTo>
                      <a:pt x="167" y="110"/>
                    </a:lnTo>
                    <a:lnTo>
                      <a:pt x="162" y="130"/>
                    </a:lnTo>
                    <a:lnTo>
                      <a:pt x="154" y="151"/>
                    </a:lnTo>
                    <a:lnTo>
                      <a:pt x="140" y="168"/>
                    </a:lnTo>
                    <a:lnTo>
                      <a:pt x="127" y="178"/>
                    </a:lnTo>
                    <a:lnTo>
                      <a:pt x="114" y="182"/>
                    </a:lnTo>
                    <a:lnTo>
                      <a:pt x="103" y="182"/>
                    </a:lnTo>
                    <a:lnTo>
                      <a:pt x="91" y="184"/>
                    </a:lnTo>
                    <a:lnTo>
                      <a:pt x="80" y="184"/>
                    </a:lnTo>
                    <a:lnTo>
                      <a:pt x="74" y="186"/>
                    </a:lnTo>
                    <a:lnTo>
                      <a:pt x="72" y="192"/>
                    </a:lnTo>
                    <a:lnTo>
                      <a:pt x="75" y="197"/>
                    </a:lnTo>
                    <a:lnTo>
                      <a:pt x="85" y="198"/>
                    </a:lnTo>
                    <a:lnTo>
                      <a:pt x="111" y="198"/>
                    </a:lnTo>
                    <a:lnTo>
                      <a:pt x="141" y="205"/>
                    </a:lnTo>
                    <a:lnTo>
                      <a:pt x="162" y="226"/>
                    </a:lnTo>
                    <a:lnTo>
                      <a:pt x="175" y="258"/>
                    </a:lnTo>
                    <a:lnTo>
                      <a:pt x="179" y="298"/>
                    </a:lnTo>
                    <a:lnTo>
                      <a:pt x="172" y="348"/>
                    </a:lnTo>
                    <a:lnTo>
                      <a:pt x="156" y="378"/>
                    </a:lnTo>
                    <a:lnTo>
                      <a:pt x="135" y="393"/>
                    </a:lnTo>
                    <a:lnTo>
                      <a:pt x="114" y="397"/>
                    </a:lnTo>
                    <a:lnTo>
                      <a:pt x="93" y="395"/>
                    </a:lnTo>
                    <a:lnTo>
                      <a:pt x="68" y="388"/>
                    </a:lnTo>
                    <a:lnTo>
                      <a:pt x="45" y="374"/>
                    </a:lnTo>
                    <a:lnTo>
                      <a:pt x="26" y="352"/>
                    </a:lnTo>
                    <a:lnTo>
                      <a:pt x="41" y="351"/>
                    </a:lnTo>
                    <a:lnTo>
                      <a:pt x="53" y="345"/>
                    </a:lnTo>
                    <a:lnTo>
                      <a:pt x="61" y="334"/>
                    </a:lnTo>
                    <a:lnTo>
                      <a:pt x="64" y="318"/>
                    </a:lnTo>
                    <a:lnTo>
                      <a:pt x="61" y="304"/>
                    </a:lnTo>
                    <a:lnTo>
                      <a:pt x="54" y="293"/>
                    </a:lnTo>
                    <a:lnTo>
                      <a:pt x="44" y="287"/>
                    </a:lnTo>
                    <a:lnTo>
                      <a:pt x="32" y="285"/>
                    </a:lnTo>
                    <a:lnTo>
                      <a:pt x="21" y="287"/>
                    </a:lnTo>
                    <a:lnTo>
                      <a:pt x="11" y="292"/>
                    </a:lnTo>
                    <a:lnTo>
                      <a:pt x="3" y="303"/>
                    </a:lnTo>
                    <a:lnTo>
                      <a:pt x="0" y="320"/>
                    </a:lnTo>
                    <a:lnTo>
                      <a:pt x="9" y="358"/>
                    </a:lnTo>
                    <a:lnTo>
                      <a:pt x="34" y="387"/>
                    </a:lnTo>
                    <a:lnTo>
                      <a:pt x="71" y="407"/>
                    </a:lnTo>
                    <a:lnTo>
                      <a:pt x="116" y="414"/>
                    </a:lnTo>
                    <a:lnTo>
                      <a:pt x="164" y="404"/>
                    </a:lnTo>
                    <a:lnTo>
                      <a:pt x="203" y="379"/>
                    </a:lnTo>
                    <a:lnTo>
                      <a:pt x="229" y="342"/>
                    </a:lnTo>
                    <a:lnTo>
                      <a:pt x="238" y="298"/>
                    </a:lnTo>
                    <a:lnTo>
                      <a:pt x="231" y="262"/>
                    </a:lnTo>
                    <a:lnTo>
                      <a:pt x="212" y="230"/>
                    </a:lnTo>
                    <a:lnTo>
                      <a:pt x="182" y="205"/>
                    </a:lnTo>
                    <a:lnTo>
                      <a:pt x="142" y="189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82" name="Google Shape;382;g7f5bbc6fef_0_239"/>
            <p:cNvGrpSpPr/>
            <p:nvPr/>
          </p:nvGrpSpPr>
          <p:grpSpPr>
            <a:xfrm>
              <a:off x="2272460" y="918114"/>
              <a:ext cx="260032" cy="75839"/>
              <a:chOff x="-2" y="2"/>
              <a:chExt cx="1841" cy="534"/>
            </a:xfrm>
          </p:grpSpPr>
          <p:sp>
            <p:nvSpPr>
              <p:cNvPr id="383" name="Google Shape;383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4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19" y="389"/>
                    </a:lnTo>
                    <a:lnTo>
                      <a:pt x="186" y="392"/>
                    </a:lnTo>
                    <a:lnTo>
                      <a:pt x="138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0" y="368"/>
                    </a:lnTo>
                    <a:lnTo>
                      <a:pt x="110" y="48"/>
                    </a:lnTo>
                    <a:lnTo>
                      <a:pt x="110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3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4" name="Google Shape;384;g7f5bbc6fef_0_239"/>
              <p:cNvSpPr/>
              <p:nvPr/>
            </p:nvSpPr>
            <p:spPr>
              <a:xfrm>
                <a:off x="362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2" y="241"/>
                    </a:lnTo>
                    <a:lnTo>
                      <a:pt x="181" y="257"/>
                    </a:lnTo>
                    <a:lnTo>
                      <a:pt x="194" y="268"/>
                    </a:lnTo>
                    <a:lnTo>
                      <a:pt x="212" y="272"/>
                    </a:lnTo>
                    <a:lnTo>
                      <a:pt x="218" y="272"/>
                    </a:lnTo>
                    <a:lnTo>
                      <a:pt x="225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8" y="255"/>
                    </a:lnTo>
                    <a:lnTo>
                      <a:pt x="254" y="245"/>
                    </a:lnTo>
                    <a:lnTo>
                      <a:pt x="258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5" y="182"/>
                    </a:lnTo>
                    <a:lnTo>
                      <a:pt x="245" y="215"/>
                    </a:lnTo>
                    <a:lnTo>
                      <a:pt x="243" y="236"/>
                    </a:lnTo>
                    <a:lnTo>
                      <a:pt x="237" y="248"/>
                    </a:lnTo>
                    <a:lnTo>
                      <a:pt x="230" y="253"/>
                    </a:lnTo>
                    <a:lnTo>
                      <a:pt x="224" y="254"/>
                    </a:lnTo>
                    <a:lnTo>
                      <a:pt x="213" y="249"/>
                    </a:lnTo>
                    <a:lnTo>
                      <a:pt x="207" y="240"/>
                    </a:lnTo>
                    <a:lnTo>
                      <a:pt x="204" y="230"/>
                    </a:lnTo>
                    <a:lnTo>
                      <a:pt x="203" y="224"/>
                    </a:lnTo>
                    <a:lnTo>
                      <a:pt x="203" y="103"/>
                    </a:lnTo>
                    <a:lnTo>
                      <a:pt x="203" y="85"/>
                    </a:lnTo>
                    <a:lnTo>
                      <a:pt x="201" y="67"/>
                    </a:lnTo>
                    <a:lnTo>
                      <a:pt x="194" y="49"/>
                    </a:lnTo>
                    <a:lnTo>
                      <a:pt x="183" y="33"/>
                    </a:lnTo>
                    <a:lnTo>
                      <a:pt x="165" y="17"/>
                    </a:lnTo>
                    <a:lnTo>
                      <a:pt x="145" y="7"/>
                    </a:lnTo>
                    <a:lnTo>
                      <a:pt x="125" y="1"/>
                    </a:lnTo>
                    <a:lnTo>
                      <a:pt x="104" y="0"/>
                    </a:lnTo>
                    <a:lnTo>
                      <a:pt x="87" y="1"/>
                    </a:lnTo>
                    <a:lnTo>
                      <a:pt x="70" y="4"/>
                    </a:lnTo>
                    <a:lnTo>
                      <a:pt x="56" y="11"/>
                    </a:lnTo>
                    <a:lnTo>
                      <a:pt x="43" y="19"/>
                    </a:lnTo>
                    <a:lnTo>
                      <a:pt x="32" y="29"/>
                    </a:lnTo>
                    <a:lnTo>
                      <a:pt x="24" y="40"/>
                    </a:lnTo>
                    <a:lnTo>
                      <a:pt x="19" y="53"/>
                    </a:lnTo>
                    <a:lnTo>
                      <a:pt x="17" y="67"/>
                    </a:lnTo>
                    <a:lnTo>
                      <a:pt x="19" y="80"/>
                    </a:lnTo>
                    <a:lnTo>
                      <a:pt x="25" y="88"/>
                    </a:lnTo>
                    <a:lnTo>
                      <a:pt x="33" y="94"/>
                    </a:lnTo>
                    <a:lnTo>
                      <a:pt x="44" y="96"/>
                    </a:lnTo>
                    <a:lnTo>
                      <a:pt x="55" y="94"/>
                    </a:lnTo>
                    <a:lnTo>
                      <a:pt x="63" y="88"/>
                    </a:lnTo>
                    <a:lnTo>
                      <a:pt x="68" y="79"/>
                    </a:lnTo>
                    <a:lnTo>
                      <a:pt x="70" y="68"/>
                    </a:lnTo>
                    <a:lnTo>
                      <a:pt x="69" y="61"/>
                    </a:lnTo>
                    <a:lnTo>
                      <a:pt x="65" y="52"/>
                    </a:lnTo>
                    <a:lnTo>
                      <a:pt x="56" y="44"/>
                    </a:lnTo>
                    <a:lnTo>
                      <a:pt x="41" y="40"/>
                    </a:lnTo>
                    <a:lnTo>
                      <a:pt x="54" y="27"/>
                    </a:lnTo>
                    <a:lnTo>
                      <a:pt x="70" y="19"/>
                    </a:lnTo>
                    <a:lnTo>
                      <a:pt x="88" y="14"/>
                    </a:lnTo>
                    <a:lnTo>
                      <a:pt x="103" y="13"/>
                    </a:lnTo>
                    <a:lnTo>
                      <a:pt x="113" y="14"/>
                    </a:lnTo>
                    <a:lnTo>
                      <a:pt x="124" y="17"/>
                    </a:lnTo>
                    <a:lnTo>
                      <a:pt x="134" y="23"/>
                    </a:lnTo>
                    <a:lnTo>
                      <a:pt x="144" y="31"/>
                    </a:lnTo>
                    <a:lnTo>
                      <a:pt x="152" y="42"/>
                    </a:lnTo>
                    <a:lnTo>
                      <a:pt x="158" y="55"/>
                    </a:lnTo>
                    <a:lnTo>
                      <a:pt x="162" y="71"/>
                    </a:lnTo>
                    <a:lnTo>
                      <a:pt x="164" y="90"/>
                    </a:lnTo>
                    <a:lnTo>
                      <a:pt x="164" y="112"/>
                    </a:lnTo>
                    <a:lnTo>
                      <a:pt x="113" y="117"/>
                    </a:lnTo>
                    <a:lnTo>
                      <a:pt x="58" y="134"/>
                    </a:lnTo>
                    <a:lnTo>
                      <a:pt x="31" y="151"/>
                    </a:lnTo>
                    <a:lnTo>
                      <a:pt x="13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10" y="242"/>
                    </a:lnTo>
                    <a:lnTo>
                      <a:pt x="33" y="262"/>
                    </a:lnTo>
                    <a:lnTo>
                      <a:pt x="63" y="272"/>
                    </a:lnTo>
                    <a:lnTo>
                      <a:pt x="92" y="275"/>
                    </a:lnTo>
                    <a:lnTo>
                      <a:pt x="119" y="271"/>
                    </a:lnTo>
                    <a:lnTo>
                      <a:pt x="140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4" y="124"/>
                    </a:moveTo>
                    <a:lnTo>
                      <a:pt x="164" y="184"/>
                    </a:lnTo>
                    <a:lnTo>
                      <a:pt x="162" y="204"/>
                    </a:lnTo>
                    <a:lnTo>
                      <a:pt x="157" y="221"/>
                    </a:lnTo>
                    <a:lnTo>
                      <a:pt x="149" y="234"/>
                    </a:lnTo>
                    <a:lnTo>
                      <a:pt x="140" y="245"/>
                    </a:lnTo>
                    <a:lnTo>
                      <a:pt x="129" y="253"/>
                    </a:lnTo>
                    <a:lnTo>
                      <a:pt x="118" y="258"/>
                    </a:lnTo>
                    <a:lnTo>
                      <a:pt x="107" y="261"/>
                    </a:lnTo>
                    <a:lnTo>
                      <a:pt x="96" y="262"/>
                    </a:lnTo>
                    <a:lnTo>
                      <a:pt x="76" y="258"/>
                    </a:lnTo>
                    <a:lnTo>
                      <a:pt x="60" y="248"/>
                    </a:lnTo>
                    <a:lnTo>
                      <a:pt x="49" y="232"/>
                    </a:lnTo>
                    <a:lnTo>
                      <a:pt x="45" y="211"/>
                    </a:lnTo>
                    <a:lnTo>
                      <a:pt x="50" y="184"/>
                    </a:lnTo>
                    <a:lnTo>
                      <a:pt x="69" y="157"/>
                    </a:lnTo>
                    <a:lnTo>
                      <a:pt x="105" y="135"/>
                    </a:lnTo>
                    <a:lnTo>
                      <a:pt x="164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5" name="Google Shape;385;g7f5bbc6fef_0_239"/>
              <p:cNvSpPr/>
              <p:nvPr/>
            </p:nvSpPr>
            <p:spPr>
              <a:xfrm>
                <a:off x="621" y="154"/>
                <a:ext cx="280" cy="382"/>
              </a:xfrm>
              <a:custGeom>
                <a:rect b="b" l="l" r="r" t="t"/>
                <a:pathLst>
                  <a:path extrusionOk="0" h="382" w="280">
                    <a:moveTo>
                      <a:pt x="227" y="57"/>
                    </a:moveTo>
                    <a:lnTo>
                      <a:pt x="240" y="35"/>
                    </a:lnTo>
                    <a:lnTo>
                      <a:pt x="256" y="24"/>
                    </a:lnTo>
                    <a:lnTo>
                      <a:pt x="270" y="19"/>
                    </a:lnTo>
                    <a:lnTo>
                      <a:pt x="280" y="18"/>
                    </a:lnTo>
                    <a:lnTo>
                      <a:pt x="280" y="0"/>
                    </a:lnTo>
                    <a:lnTo>
                      <a:pt x="259" y="1"/>
                    </a:lnTo>
                    <a:lnTo>
                      <a:pt x="237" y="2"/>
                    </a:lnTo>
                    <a:lnTo>
                      <a:pt x="227" y="1"/>
                    </a:lnTo>
                    <a:lnTo>
                      <a:pt x="213" y="1"/>
                    </a:lnTo>
                    <a:lnTo>
                      <a:pt x="199" y="0"/>
                    </a:lnTo>
                    <a:lnTo>
                      <a:pt x="187" y="0"/>
                    </a:lnTo>
                    <a:lnTo>
                      <a:pt x="187" y="18"/>
                    </a:lnTo>
                    <a:lnTo>
                      <a:pt x="199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4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89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89" y="25"/>
                    </a:lnTo>
                    <a:lnTo>
                      <a:pt x="98" y="20"/>
                    </a:lnTo>
                    <a:lnTo>
                      <a:pt x="108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3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5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7" y="19"/>
                    </a:lnTo>
                    <a:lnTo>
                      <a:pt x="30" y="21"/>
                    </a:lnTo>
                    <a:lnTo>
                      <a:pt x="39" y="27"/>
                    </a:lnTo>
                    <a:lnTo>
                      <a:pt x="46" y="39"/>
                    </a:lnTo>
                    <a:lnTo>
                      <a:pt x="132" y="259"/>
                    </a:lnTo>
                    <a:lnTo>
                      <a:pt x="129" y="266"/>
                    </a:lnTo>
                    <a:lnTo>
                      <a:pt x="125" y="277"/>
                    </a:lnTo>
                    <a:lnTo>
                      <a:pt x="121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7" y="320"/>
                    </a:lnTo>
                    <a:lnTo>
                      <a:pt x="101" y="332"/>
                    </a:lnTo>
                    <a:lnTo>
                      <a:pt x="94" y="344"/>
                    </a:lnTo>
                    <a:lnTo>
                      <a:pt x="86" y="354"/>
                    </a:lnTo>
                    <a:lnTo>
                      <a:pt x="76" y="362"/>
                    </a:lnTo>
                    <a:lnTo>
                      <a:pt x="65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3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5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5" y="368"/>
                    </a:lnTo>
                    <a:lnTo>
                      <a:pt x="32" y="378"/>
                    </a:lnTo>
                    <a:lnTo>
                      <a:pt x="53" y="382"/>
                    </a:lnTo>
                    <a:lnTo>
                      <a:pt x="77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6" name="Google Shape;386;g7f5bbc6fef_0_239"/>
              <p:cNvSpPr/>
              <p:nvPr/>
            </p:nvSpPr>
            <p:spPr>
              <a:xfrm>
                <a:off x="913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8" y="63"/>
                    </a:lnTo>
                    <a:lnTo>
                      <a:pt x="78" y="32"/>
                    </a:lnTo>
                    <a:lnTo>
                      <a:pt x="101" y="17"/>
                    </a:lnTo>
                    <a:lnTo>
                      <a:pt x="120" y="13"/>
                    </a:lnTo>
                    <a:lnTo>
                      <a:pt x="139" y="16"/>
                    </a:lnTo>
                    <a:lnTo>
                      <a:pt x="155" y="26"/>
                    </a:lnTo>
                    <a:lnTo>
                      <a:pt x="166" y="40"/>
                    </a:lnTo>
                    <a:lnTo>
                      <a:pt x="174" y="56"/>
                    </a:lnTo>
                    <a:lnTo>
                      <a:pt x="180" y="74"/>
                    </a:lnTo>
                    <a:lnTo>
                      <a:pt x="183" y="91"/>
                    </a:lnTo>
                    <a:lnTo>
                      <a:pt x="184" y="106"/>
                    </a:lnTo>
                    <a:lnTo>
                      <a:pt x="185" y="117"/>
                    </a:lnTo>
                    <a:lnTo>
                      <a:pt x="48" y="117"/>
                    </a:lnTo>
                    <a:close/>
                    <a:moveTo>
                      <a:pt x="48" y="130"/>
                    </a:moveTo>
                    <a:lnTo>
                      <a:pt x="208" y="130"/>
                    </a:lnTo>
                    <a:lnTo>
                      <a:pt x="216" y="130"/>
                    </a:lnTo>
                    <a:lnTo>
                      <a:pt x="220" y="128"/>
                    </a:lnTo>
                    <a:lnTo>
                      <a:pt x="222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8" y="36"/>
                    </a:lnTo>
                    <a:lnTo>
                      <a:pt x="166" y="10"/>
                    </a:lnTo>
                    <a:lnTo>
                      <a:pt x="120" y="0"/>
                    </a:lnTo>
                    <a:lnTo>
                      <a:pt x="73" y="10"/>
                    </a:lnTo>
                    <a:lnTo>
                      <a:pt x="35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1" y="192"/>
                    </a:lnTo>
                    <a:lnTo>
                      <a:pt x="38" y="236"/>
                    </a:lnTo>
                    <a:lnTo>
                      <a:pt x="79" y="265"/>
                    </a:lnTo>
                    <a:lnTo>
                      <a:pt x="127" y="275"/>
                    </a:lnTo>
                    <a:lnTo>
                      <a:pt x="171" y="265"/>
                    </a:lnTo>
                    <a:lnTo>
                      <a:pt x="201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20" y="191"/>
                    </a:lnTo>
                    <a:lnTo>
                      <a:pt x="215" y="190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9" y="219"/>
                    </a:lnTo>
                    <a:lnTo>
                      <a:pt x="188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2" y="257"/>
                    </a:lnTo>
                    <a:lnTo>
                      <a:pt x="142" y="259"/>
                    </a:lnTo>
                    <a:lnTo>
                      <a:pt x="134" y="260"/>
                    </a:lnTo>
                    <a:lnTo>
                      <a:pt x="130" y="260"/>
                    </a:lnTo>
                    <a:lnTo>
                      <a:pt x="110" y="257"/>
                    </a:lnTo>
                    <a:lnTo>
                      <a:pt x="92" y="249"/>
                    </a:lnTo>
                    <a:lnTo>
                      <a:pt x="77" y="236"/>
                    </a:lnTo>
                    <a:lnTo>
                      <a:pt x="65" y="220"/>
                    </a:lnTo>
                    <a:lnTo>
                      <a:pt x="55" y="197"/>
                    </a:lnTo>
                    <a:lnTo>
                      <a:pt x="50" y="172"/>
                    </a:lnTo>
                    <a:lnTo>
                      <a:pt x="48" y="149"/>
                    </a:lnTo>
                    <a:lnTo>
                      <a:pt x="48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7" name="Google Shape;387;g7f5bbc6fef_0_239"/>
              <p:cNvSpPr/>
              <p:nvPr/>
            </p:nvSpPr>
            <p:spPr>
              <a:xfrm>
                <a:off x="1168" y="147"/>
                <a:ext cx="193" cy="266"/>
              </a:xfrm>
              <a:custGeom>
                <a:rect b="b" l="l" r="r" t="t"/>
                <a:pathLst>
                  <a:path extrusionOk="0" h="266" w="193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8" y="31"/>
                    </a:lnTo>
                    <a:lnTo>
                      <a:pt x="42" y="35"/>
                    </a:lnTo>
                    <a:lnTo>
                      <a:pt x="44" y="41"/>
                    </a:lnTo>
                    <a:lnTo>
                      <a:pt x="45" y="49"/>
                    </a:lnTo>
                    <a:lnTo>
                      <a:pt x="45" y="59"/>
                    </a:lnTo>
                    <a:lnTo>
                      <a:pt x="45" y="220"/>
                    </a:lnTo>
                    <a:lnTo>
                      <a:pt x="43" y="236"/>
                    </a:lnTo>
                    <a:lnTo>
                      <a:pt x="37" y="244"/>
                    </a:lnTo>
                    <a:lnTo>
                      <a:pt x="24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5" y="265"/>
                    </a:lnTo>
                    <a:lnTo>
                      <a:pt x="66" y="264"/>
                    </a:lnTo>
                    <a:lnTo>
                      <a:pt x="102" y="264"/>
                    </a:lnTo>
                    <a:lnTo>
                      <a:pt x="139" y="266"/>
                    </a:lnTo>
                    <a:lnTo>
                      <a:pt x="139" y="247"/>
                    </a:lnTo>
                    <a:lnTo>
                      <a:pt x="127" y="247"/>
                    </a:lnTo>
                    <a:lnTo>
                      <a:pt x="102" y="246"/>
                    </a:lnTo>
                    <a:lnTo>
                      <a:pt x="89" y="241"/>
                    </a:lnTo>
                    <a:lnTo>
                      <a:pt x="84" y="232"/>
                    </a:lnTo>
                    <a:lnTo>
                      <a:pt x="83" y="219"/>
                    </a:lnTo>
                    <a:lnTo>
                      <a:pt x="83" y="126"/>
                    </a:lnTo>
                    <a:lnTo>
                      <a:pt x="87" y="84"/>
                    </a:lnTo>
                    <a:lnTo>
                      <a:pt x="101" y="47"/>
                    </a:lnTo>
                    <a:lnTo>
                      <a:pt x="122" y="22"/>
                    </a:lnTo>
                    <a:lnTo>
                      <a:pt x="151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6" y="27"/>
                    </a:lnTo>
                    <a:lnTo>
                      <a:pt x="144" y="37"/>
                    </a:lnTo>
                    <a:lnTo>
                      <a:pt x="146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9" y="63"/>
                    </a:lnTo>
                    <a:lnTo>
                      <a:pt x="177" y="62"/>
                    </a:lnTo>
                    <a:lnTo>
                      <a:pt x="185" y="57"/>
                    </a:lnTo>
                    <a:lnTo>
                      <a:pt x="191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1"/>
                    </a:lnTo>
                    <a:lnTo>
                      <a:pt x="168" y="3"/>
                    </a:lnTo>
                    <a:lnTo>
                      <a:pt x="151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3" y="23"/>
                    </a:lnTo>
                    <a:lnTo>
                      <a:pt x="95" y="34"/>
                    </a:lnTo>
                    <a:lnTo>
                      <a:pt x="89" y="45"/>
                    </a:lnTo>
                    <a:lnTo>
                      <a:pt x="84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88" name="Google Shape;388;g7f5bbc6fef_0_239"/>
              <p:cNvSpPr/>
              <p:nvPr/>
            </p:nvSpPr>
            <p:spPr>
              <a:xfrm>
                <a:off x="1585" y="6"/>
                <a:ext cx="254" cy="407"/>
              </a:xfrm>
              <a:custGeom>
                <a:rect b="b" l="l" r="r" t="t"/>
                <a:pathLst>
                  <a:path extrusionOk="0" h="407" w="254">
                    <a:moveTo>
                      <a:pt x="152" y="308"/>
                    </a:moveTo>
                    <a:lnTo>
                      <a:pt x="152" y="360"/>
                    </a:lnTo>
                    <a:lnTo>
                      <a:pt x="151" y="373"/>
                    </a:lnTo>
                    <a:lnTo>
                      <a:pt x="147" y="382"/>
                    </a:lnTo>
                    <a:lnTo>
                      <a:pt x="133" y="387"/>
                    </a:lnTo>
                    <a:lnTo>
                      <a:pt x="109" y="388"/>
                    </a:lnTo>
                    <a:lnTo>
                      <a:pt x="97" y="388"/>
                    </a:lnTo>
                    <a:lnTo>
                      <a:pt x="97" y="407"/>
                    </a:lnTo>
                    <a:lnTo>
                      <a:pt x="135" y="405"/>
                    </a:lnTo>
                    <a:lnTo>
                      <a:pt x="174" y="405"/>
                    </a:lnTo>
                    <a:lnTo>
                      <a:pt x="214" y="405"/>
                    </a:lnTo>
                    <a:lnTo>
                      <a:pt x="252" y="407"/>
                    </a:lnTo>
                    <a:lnTo>
                      <a:pt x="252" y="388"/>
                    </a:lnTo>
                    <a:lnTo>
                      <a:pt x="240" y="388"/>
                    </a:lnTo>
                    <a:lnTo>
                      <a:pt x="215" y="387"/>
                    </a:lnTo>
                    <a:lnTo>
                      <a:pt x="202" y="382"/>
                    </a:lnTo>
                    <a:lnTo>
                      <a:pt x="197" y="373"/>
                    </a:lnTo>
                    <a:lnTo>
                      <a:pt x="196" y="360"/>
                    </a:lnTo>
                    <a:lnTo>
                      <a:pt x="196" y="308"/>
                    </a:lnTo>
                    <a:lnTo>
                      <a:pt x="254" y="308"/>
                    </a:lnTo>
                    <a:lnTo>
                      <a:pt x="254" y="289"/>
                    </a:lnTo>
                    <a:lnTo>
                      <a:pt x="196" y="289"/>
                    </a:lnTo>
                    <a:lnTo>
                      <a:pt x="196" y="15"/>
                    </a:lnTo>
                    <a:lnTo>
                      <a:pt x="196" y="8"/>
                    </a:lnTo>
                    <a:lnTo>
                      <a:pt x="195" y="3"/>
                    </a:lnTo>
                    <a:lnTo>
                      <a:pt x="193" y="1"/>
                    </a:lnTo>
                    <a:lnTo>
                      <a:pt x="187" y="0"/>
                    </a:lnTo>
                    <a:lnTo>
                      <a:pt x="181" y="1"/>
                    </a:lnTo>
                    <a:lnTo>
                      <a:pt x="176" y="7"/>
                    </a:lnTo>
                    <a:lnTo>
                      <a:pt x="0" y="289"/>
                    </a:lnTo>
                    <a:lnTo>
                      <a:pt x="0" y="308"/>
                    </a:lnTo>
                    <a:lnTo>
                      <a:pt x="152" y="308"/>
                    </a:lnTo>
                    <a:close/>
                    <a:moveTo>
                      <a:pt x="156" y="289"/>
                    </a:moveTo>
                    <a:lnTo>
                      <a:pt x="16" y="289"/>
                    </a:lnTo>
                    <a:lnTo>
                      <a:pt x="156" y="65"/>
                    </a:lnTo>
                    <a:lnTo>
                      <a:pt x="156" y="289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89" name="Google Shape;389;g7f5bbc6fef_0_239"/>
            <p:cNvGrpSpPr/>
            <p:nvPr/>
          </p:nvGrpSpPr>
          <p:grpSpPr>
            <a:xfrm>
              <a:off x="3026819" y="942420"/>
              <a:ext cx="258337" cy="75839"/>
              <a:chOff x="-2" y="2"/>
              <a:chExt cx="1829" cy="534"/>
            </a:xfrm>
          </p:grpSpPr>
          <p:sp>
            <p:nvSpPr>
              <p:cNvPr id="390" name="Google Shape;390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5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20" y="389"/>
                    </a:lnTo>
                    <a:lnTo>
                      <a:pt x="186" y="392"/>
                    </a:lnTo>
                    <a:lnTo>
                      <a:pt x="139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1" y="368"/>
                    </a:lnTo>
                    <a:lnTo>
                      <a:pt x="111" y="48"/>
                    </a:lnTo>
                    <a:lnTo>
                      <a:pt x="111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4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1" name="Google Shape;391;g7f5bbc6fef_0_239"/>
              <p:cNvSpPr/>
              <p:nvPr/>
            </p:nvSpPr>
            <p:spPr>
              <a:xfrm>
                <a:off x="363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1" y="241"/>
                    </a:lnTo>
                    <a:lnTo>
                      <a:pt x="180" y="257"/>
                    </a:lnTo>
                    <a:lnTo>
                      <a:pt x="193" y="268"/>
                    </a:lnTo>
                    <a:lnTo>
                      <a:pt x="212" y="272"/>
                    </a:lnTo>
                    <a:lnTo>
                      <a:pt x="217" y="272"/>
                    </a:lnTo>
                    <a:lnTo>
                      <a:pt x="224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7" y="255"/>
                    </a:lnTo>
                    <a:lnTo>
                      <a:pt x="253" y="245"/>
                    </a:lnTo>
                    <a:lnTo>
                      <a:pt x="257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4" y="182"/>
                    </a:lnTo>
                    <a:lnTo>
                      <a:pt x="244" y="215"/>
                    </a:lnTo>
                    <a:lnTo>
                      <a:pt x="242" y="236"/>
                    </a:lnTo>
                    <a:lnTo>
                      <a:pt x="236" y="248"/>
                    </a:lnTo>
                    <a:lnTo>
                      <a:pt x="229" y="253"/>
                    </a:lnTo>
                    <a:lnTo>
                      <a:pt x="223" y="254"/>
                    </a:lnTo>
                    <a:lnTo>
                      <a:pt x="212" y="249"/>
                    </a:lnTo>
                    <a:lnTo>
                      <a:pt x="206" y="240"/>
                    </a:lnTo>
                    <a:lnTo>
                      <a:pt x="203" y="230"/>
                    </a:lnTo>
                    <a:lnTo>
                      <a:pt x="202" y="224"/>
                    </a:lnTo>
                    <a:lnTo>
                      <a:pt x="202" y="103"/>
                    </a:lnTo>
                    <a:lnTo>
                      <a:pt x="202" y="85"/>
                    </a:lnTo>
                    <a:lnTo>
                      <a:pt x="200" y="67"/>
                    </a:lnTo>
                    <a:lnTo>
                      <a:pt x="193" y="49"/>
                    </a:lnTo>
                    <a:lnTo>
                      <a:pt x="182" y="33"/>
                    </a:lnTo>
                    <a:lnTo>
                      <a:pt x="164" y="17"/>
                    </a:lnTo>
                    <a:lnTo>
                      <a:pt x="144" y="7"/>
                    </a:lnTo>
                    <a:lnTo>
                      <a:pt x="124" y="1"/>
                    </a:lnTo>
                    <a:lnTo>
                      <a:pt x="103" y="0"/>
                    </a:lnTo>
                    <a:lnTo>
                      <a:pt x="86" y="1"/>
                    </a:lnTo>
                    <a:lnTo>
                      <a:pt x="70" y="4"/>
                    </a:lnTo>
                    <a:lnTo>
                      <a:pt x="55" y="11"/>
                    </a:lnTo>
                    <a:lnTo>
                      <a:pt x="42" y="19"/>
                    </a:lnTo>
                    <a:lnTo>
                      <a:pt x="31" y="29"/>
                    </a:lnTo>
                    <a:lnTo>
                      <a:pt x="23" y="40"/>
                    </a:lnTo>
                    <a:lnTo>
                      <a:pt x="18" y="53"/>
                    </a:lnTo>
                    <a:lnTo>
                      <a:pt x="16" y="67"/>
                    </a:lnTo>
                    <a:lnTo>
                      <a:pt x="18" y="80"/>
                    </a:lnTo>
                    <a:lnTo>
                      <a:pt x="24" y="88"/>
                    </a:lnTo>
                    <a:lnTo>
                      <a:pt x="32" y="94"/>
                    </a:lnTo>
                    <a:lnTo>
                      <a:pt x="43" y="96"/>
                    </a:lnTo>
                    <a:lnTo>
                      <a:pt x="54" y="94"/>
                    </a:lnTo>
                    <a:lnTo>
                      <a:pt x="62" y="88"/>
                    </a:lnTo>
                    <a:lnTo>
                      <a:pt x="67" y="79"/>
                    </a:lnTo>
                    <a:lnTo>
                      <a:pt x="69" y="68"/>
                    </a:lnTo>
                    <a:lnTo>
                      <a:pt x="68" y="61"/>
                    </a:lnTo>
                    <a:lnTo>
                      <a:pt x="64" y="52"/>
                    </a:lnTo>
                    <a:lnTo>
                      <a:pt x="55" y="44"/>
                    </a:lnTo>
                    <a:lnTo>
                      <a:pt x="40" y="40"/>
                    </a:lnTo>
                    <a:lnTo>
                      <a:pt x="53" y="27"/>
                    </a:lnTo>
                    <a:lnTo>
                      <a:pt x="70" y="19"/>
                    </a:lnTo>
                    <a:lnTo>
                      <a:pt x="87" y="14"/>
                    </a:lnTo>
                    <a:lnTo>
                      <a:pt x="102" y="13"/>
                    </a:lnTo>
                    <a:lnTo>
                      <a:pt x="112" y="14"/>
                    </a:lnTo>
                    <a:lnTo>
                      <a:pt x="123" y="17"/>
                    </a:lnTo>
                    <a:lnTo>
                      <a:pt x="133" y="23"/>
                    </a:lnTo>
                    <a:lnTo>
                      <a:pt x="143" y="31"/>
                    </a:lnTo>
                    <a:lnTo>
                      <a:pt x="151" y="42"/>
                    </a:lnTo>
                    <a:lnTo>
                      <a:pt x="157" y="55"/>
                    </a:lnTo>
                    <a:lnTo>
                      <a:pt x="161" y="71"/>
                    </a:lnTo>
                    <a:lnTo>
                      <a:pt x="163" y="90"/>
                    </a:lnTo>
                    <a:lnTo>
                      <a:pt x="163" y="112"/>
                    </a:lnTo>
                    <a:lnTo>
                      <a:pt x="112" y="117"/>
                    </a:lnTo>
                    <a:lnTo>
                      <a:pt x="57" y="134"/>
                    </a:lnTo>
                    <a:lnTo>
                      <a:pt x="30" y="151"/>
                    </a:lnTo>
                    <a:lnTo>
                      <a:pt x="12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9" y="242"/>
                    </a:lnTo>
                    <a:lnTo>
                      <a:pt x="32" y="262"/>
                    </a:lnTo>
                    <a:lnTo>
                      <a:pt x="62" y="272"/>
                    </a:lnTo>
                    <a:lnTo>
                      <a:pt x="91" y="275"/>
                    </a:lnTo>
                    <a:lnTo>
                      <a:pt x="118" y="271"/>
                    </a:lnTo>
                    <a:lnTo>
                      <a:pt x="139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3" y="124"/>
                    </a:moveTo>
                    <a:lnTo>
                      <a:pt x="163" y="184"/>
                    </a:lnTo>
                    <a:lnTo>
                      <a:pt x="161" y="204"/>
                    </a:lnTo>
                    <a:lnTo>
                      <a:pt x="156" y="221"/>
                    </a:lnTo>
                    <a:lnTo>
                      <a:pt x="148" y="234"/>
                    </a:lnTo>
                    <a:lnTo>
                      <a:pt x="139" y="245"/>
                    </a:lnTo>
                    <a:lnTo>
                      <a:pt x="128" y="253"/>
                    </a:lnTo>
                    <a:lnTo>
                      <a:pt x="117" y="258"/>
                    </a:lnTo>
                    <a:lnTo>
                      <a:pt x="106" y="261"/>
                    </a:lnTo>
                    <a:lnTo>
                      <a:pt x="95" y="262"/>
                    </a:lnTo>
                    <a:lnTo>
                      <a:pt x="75" y="258"/>
                    </a:lnTo>
                    <a:lnTo>
                      <a:pt x="59" y="248"/>
                    </a:lnTo>
                    <a:lnTo>
                      <a:pt x="48" y="232"/>
                    </a:lnTo>
                    <a:lnTo>
                      <a:pt x="44" y="211"/>
                    </a:lnTo>
                    <a:lnTo>
                      <a:pt x="49" y="184"/>
                    </a:lnTo>
                    <a:lnTo>
                      <a:pt x="68" y="157"/>
                    </a:lnTo>
                    <a:lnTo>
                      <a:pt x="104" y="135"/>
                    </a:lnTo>
                    <a:lnTo>
                      <a:pt x="163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2" name="Google Shape;392;g7f5bbc6fef_0_239"/>
              <p:cNvSpPr/>
              <p:nvPr/>
            </p:nvSpPr>
            <p:spPr>
              <a:xfrm>
                <a:off x="621" y="154"/>
                <a:ext cx="281" cy="382"/>
              </a:xfrm>
              <a:custGeom>
                <a:rect b="b" l="l" r="r" t="t"/>
                <a:pathLst>
                  <a:path extrusionOk="0" h="382" w="281">
                    <a:moveTo>
                      <a:pt x="227" y="57"/>
                    </a:moveTo>
                    <a:lnTo>
                      <a:pt x="241" y="35"/>
                    </a:lnTo>
                    <a:lnTo>
                      <a:pt x="256" y="24"/>
                    </a:lnTo>
                    <a:lnTo>
                      <a:pt x="271" y="19"/>
                    </a:lnTo>
                    <a:lnTo>
                      <a:pt x="281" y="18"/>
                    </a:lnTo>
                    <a:lnTo>
                      <a:pt x="281" y="0"/>
                    </a:lnTo>
                    <a:lnTo>
                      <a:pt x="259" y="1"/>
                    </a:lnTo>
                    <a:lnTo>
                      <a:pt x="238" y="2"/>
                    </a:lnTo>
                    <a:lnTo>
                      <a:pt x="227" y="1"/>
                    </a:lnTo>
                    <a:lnTo>
                      <a:pt x="213" y="1"/>
                    </a:lnTo>
                    <a:lnTo>
                      <a:pt x="199" y="0"/>
                    </a:lnTo>
                    <a:lnTo>
                      <a:pt x="188" y="0"/>
                    </a:lnTo>
                    <a:lnTo>
                      <a:pt x="188" y="18"/>
                    </a:lnTo>
                    <a:lnTo>
                      <a:pt x="199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5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90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90" y="25"/>
                    </a:lnTo>
                    <a:lnTo>
                      <a:pt x="98" y="20"/>
                    </a:lnTo>
                    <a:lnTo>
                      <a:pt x="109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4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5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8" y="19"/>
                    </a:lnTo>
                    <a:lnTo>
                      <a:pt x="31" y="21"/>
                    </a:lnTo>
                    <a:lnTo>
                      <a:pt x="40" y="27"/>
                    </a:lnTo>
                    <a:lnTo>
                      <a:pt x="46" y="39"/>
                    </a:lnTo>
                    <a:lnTo>
                      <a:pt x="133" y="259"/>
                    </a:lnTo>
                    <a:lnTo>
                      <a:pt x="130" y="266"/>
                    </a:lnTo>
                    <a:lnTo>
                      <a:pt x="126" y="277"/>
                    </a:lnTo>
                    <a:lnTo>
                      <a:pt x="121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8" y="320"/>
                    </a:lnTo>
                    <a:lnTo>
                      <a:pt x="102" y="332"/>
                    </a:lnTo>
                    <a:lnTo>
                      <a:pt x="94" y="344"/>
                    </a:lnTo>
                    <a:lnTo>
                      <a:pt x="86" y="354"/>
                    </a:lnTo>
                    <a:lnTo>
                      <a:pt x="77" y="362"/>
                    </a:lnTo>
                    <a:lnTo>
                      <a:pt x="66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4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5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5" y="368"/>
                    </a:lnTo>
                    <a:lnTo>
                      <a:pt x="32" y="378"/>
                    </a:lnTo>
                    <a:lnTo>
                      <a:pt x="53" y="382"/>
                    </a:lnTo>
                    <a:lnTo>
                      <a:pt x="77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3" name="Google Shape;393;g7f5bbc6fef_0_239"/>
              <p:cNvSpPr/>
              <p:nvPr/>
            </p:nvSpPr>
            <p:spPr>
              <a:xfrm>
                <a:off x="914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7" y="63"/>
                    </a:lnTo>
                    <a:lnTo>
                      <a:pt x="77" y="32"/>
                    </a:lnTo>
                    <a:lnTo>
                      <a:pt x="100" y="17"/>
                    </a:lnTo>
                    <a:lnTo>
                      <a:pt x="119" y="13"/>
                    </a:lnTo>
                    <a:lnTo>
                      <a:pt x="139" y="16"/>
                    </a:lnTo>
                    <a:lnTo>
                      <a:pt x="154" y="26"/>
                    </a:lnTo>
                    <a:lnTo>
                      <a:pt x="165" y="40"/>
                    </a:lnTo>
                    <a:lnTo>
                      <a:pt x="173" y="56"/>
                    </a:lnTo>
                    <a:lnTo>
                      <a:pt x="179" y="74"/>
                    </a:lnTo>
                    <a:lnTo>
                      <a:pt x="182" y="91"/>
                    </a:lnTo>
                    <a:lnTo>
                      <a:pt x="183" y="106"/>
                    </a:lnTo>
                    <a:lnTo>
                      <a:pt x="184" y="117"/>
                    </a:lnTo>
                    <a:lnTo>
                      <a:pt x="48" y="117"/>
                    </a:lnTo>
                    <a:close/>
                    <a:moveTo>
                      <a:pt x="47" y="130"/>
                    </a:moveTo>
                    <a:lnTo>
                      <a:pt x="207" y="130"/>
                    </a:lnTo>
                    <a:lnTo>
                      <a:pt x="215" y="130"/>
                    </a:lnTo>
                    <a:lnTo>
                      <a:pt x="219" y="128"/>
                    </a:lnTo>
                    <a:lnTo>
                      <a:pt x="221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7" y="36"/>
                    </a:lnTo>
                    <a:lnTo>
                      <a:pt x="165" y="10"/>
                    </a:lnTo>
                    <a:lnTo>
                      <a:pt x="119" y="0"/>
                    </a:lnTo>
                    <a:lnTo>
                      <a:pt x="72" y="10"/>
                    </a:lnTo>
                    <a:lnTo>
                      <a:pt x="34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0" y="192"/>
                    </a:lnTo>
                    <a:lnTo>
                      <a:pt x="38" y="236"/>
                    </a:lnTo>
                    <a:lnTo>
                      <a:pt x="78" y="265"/>
                    </a:lnTo>
                    <a:lnTo>
                      <a:pt x="126" y="275"/>
                    </a:lnTo>
                    <a:lnTo>
                      <a:pt x="170" y="265"/>
                    </a:lnTo>
                    <a:lnTo>
                      <a:pt x="200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19" y="191"/>
                    </a:lnTo>
                    <a:lnTo>
                      <a:pt x="214" y="190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8" y="219"/>
                    </a:lnTo>
                    <a:lnTo>
                      <a:pt x="187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1" y="257"/>
                    </a:lnTo>
                    <a:lnTo>
                      <a:pt x="141" y="259"/>
                    </a:lnTo>
                    <a:lnTo>
                      <a:pt x="133" y="260"/>
                    </a:lnTo>
                    <a:lnTo>
                      <a:pt x="129" y="260"/>
                    </a:lnTo>
                    <a:lnTo>
                      <a:pt x="109" y="257"/>
                    </a:lnTo>
                    <a:lnTo>
                      <a:pt x="91" y="249"/>
                    </a:lnTo>
                    <a:lnTo>
                      <a:pt x="76" y="236"/>
                    </a:lnTo>
                    <a:lnTo>
                      <a:pt x="64" y="220"/>
                    </a:lnTo>
                    <a:lnTo>
                      <a:pt x="54" y="197"/>
                    </a:lnTo>
                    <a:lnTo>
                      <a:pt x="49" y="172"/>
                    </a:lnTo>
                    <a:lnTo>
                      <a:pt x="47" y="149"/>
                    </a:lnTo>
                    <a:lnTo>
                      <a:pt x="47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4" name="Google Shape;394;g7f5bbc6fef_0_239"/>
              <p:cNvSpPr/>
              <p:nvPr/>
            </p:nvSpPr>
            <p:spPr>
              <a:xfrm>
                <a:off x="1169" y="147"/>
                <a:ext cx="192" cy="266"/>
              </a:xfrm>
              <a:custGeom>
                <a:rect b="b" l="l" r="r" t="t"/>
                <a:pathLst>
                  <a:path extrusionOk="0" h="266" w="192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3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7" y="31"/>
                    </a:lnTo>
                    <a:lnTo>
                      <a:pt x="41" y="35"/>
                    </a:lnTo>
                    <a:lnTo>
                      <a:pt x="43" y="41"/>
                    </a:lnTo>
                    <a:lnTo>
                      <a:pt x="44" y="49"/>
                    </a:lnTo>
                    <a:lnTo>
                      <a:pt x="44" y="59"/>
                    </a:lnTo>
                    <a:lnTo>
                      <a:pt x="44" y="220"/>
                    </a:lnTo>
                    <a:lnTo>
                      <a:pt x="43" y="236"/>
                    </a:lnTo>
                    <a:lnTo>
                      <a:pt x="36" y="244"/>
                    </a:lnTo>
                    <a:lnTo>
                      <a:pt x="23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5" y="265"/>
                    </a:lnTo>
                    <a:lnTo>
                      <a:pt x="65" y="264"/>
                    </a:lnTo>
                    <a:lnTo>
                      <a:pt x="102" y="264"/>
                    </a:lnTo>
                    <a:lnTo>
                      <a:pt x="138" y="266"/>
                    </a:lnTo>
                    <a:lnTo>
                      <a:pt x="138" y="247"/>
                    </a:lnTo>
                    <a:lnTo>
                      <a:pt x="126" y="247"/>
                    </a:lnTo>
                    <a:lnTo>
                      <a:pt x="101" y="246"/>
                    </a:lnTo>
                    <a:lnTo>
                      <a:pt x="88" y="241"/>
                    </a:lnTo>
                    <a:lnTo>
                      <a:pt x="83" y="232"/>
                    </a:lnTo>
                    <a:lnTo>
                      <a:pt x="82" y="219"/>
                    </a:lnTo>
                    <a:lnTo>
                      <a:pt x="82" y="126"/>
                    </a:lnTo>
                    <a:lnTo>
                      <a:pt x="87" y="84"/>
                    </a:lnTo>
                    <a:lnTo>
                      <a:pt x="100" y="47"/>
                    </a:lnTo>
                    <a:lnTo>
                      <a:pt x="121" y="22"/>
                    </a:lnTo>
                    <a:lnTo>
                      <a:pt x="150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49" y="20"/>
                    </a:lnTo>
                    <a:lnTo>
                      <a:pt x="145" y="27"/>
                    </a:lnTo>
                    <a:lnTo>
                      <a:pt x="143" y="37"/>
                    </a:lnTo>
                    <a:lnTo>
                      <a:pt x="145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8" y="63"/>
                    </a:lnTo>
                    <a:lnTo>
                      <a:pt x="176" y="62"/>
                    </a:lnTo>
                    <a:lnTo>
                      <a:pt x="184" y="57"/>
                    </a:lnTo>
                    <a:lnTo>
                      <a:pt x="190" y="49"/>
                    </a:lnTo>
                    <a:lnTo>
                      <a:pt x="192" y="37"/>
                    </a:lnTo>
                    <a:lnTo>
                      <a:pt x="189" y="23"/>
                    </a:lnTo>
                    <a:lnTo>
                      <a:pt x="181" y="11"/>
                    </a:lnTo>
                    <a:lnTo>
                      <a:pt x="167" y="3"/>
                    </a:lnTo>
                    <a:lnTo>
                      <a:pt x="150" y="0"/>
                    </a:lnTo>
                    <a:lnTo>
                      <a:pt x="135" y="2"/>
                    </a:lnTo>
                    <a:lnTo>
                      <a:pt x="122" y="7"/>
                    </a:lnTo>
                    <a:lnTo>
                      <a:pt x="111" y="14"/>
                    </a:lnTo>
                    <a:lnTo>
                      <a:pt x="102" y="23"/>
                    </a:lnTo>
                    <a:lnTo>
                      <a:pt x="94" y="34"/>
                    </a:lnTo>
                    <a:lnTo>
                      <a:pt x="88" y="45"/>
                    </a:lnTo>
                    <a:lnTo>
                      <a:pt x="83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5" name="Google Shape;395;g7f5bbc6fef_0_239"/>
              <p:cNvSpPr/>
              <p:nvPr/>
            </p:nvSpPr>
            <p:spPr>
              <a:xfrm>
                <a:off x="1598" y="12"/>
                <a:ext cx="229" cy="414"/>
              </a:xfrm>
              <a:custGeom>
                <a:rect b="b" l="l" r="r" t="t"/>
                <a:pathLst>
                  <a:path extrusionOk="0" h="414" w="229">
                    <a:moveTo>
                      <a:pt x="229" y="280"/>
                    </a:moveTo>
                    <a:lnTo>
                      <a:pt x="221" y="229"/>
                    </a:lnTo>
                    <a:lnTo>
                      <a:pt x="197" y="187"/>
                    </a:lnTo>
                    <a:lnTo>
                      <a:pt x="163" y="159"/>
                    </a:lnTo>
                    <a:lnTo>
                      <a:pt x="120" y="148"/>
                    </a:lnTo>
                    <a:lnTo>
                      <a:pt x="100" y="150"/>
                    </a:lnTo>
                    <a:lnTo>
                      <a:pt x="81" y="156"/>
                    </a:lnTo>
                    <a:lnTo>
                      <a:pt x="63" y="165"/>
                    </a:lnTo>
                    <a:lnTo>
                      <a:pt x="47" y="179"/>
                    </a:lnTo>
                    <a:lnTo>
                      <a:pt x="47" y="62"/>
                    </a:lnTo>
                    <a:lnTo>
                      <a:pt x="69" y="67"/>
                    </a:lnTo>
                    <a:lnTo>
                      <a:pt x="96" y="69"/>
                    </a:lnTo>
                    <a:lnTo>
                      <a:pt x="143" y="61"/>
                    </a:lnTo>
                    <a:lnTo>
                      <a:pt x="177" y="41"/>
                    </a:lnTo>
                    <a:lnTo>
                      <a:pt x="199" y="20"/>
                    </a:lnTo>
                    <a:lnTo>
                      <a:pt x="207" y="7"/>
                    </a:lnTo>
                    <a:lnTo>
                      <a:pt x="205" y="2"/>
                    </a:lnTo>
                    <a:lnTo>
                      <a:pt x="201" y="0"/>
                    </a:lnTo>
                    <a:lnTo>
                      <a:pt x="196" y="2"/>
                    </a:lnTo>
                    <a:lnTo>
                      <a:pt x="185" y="7"/>
                    </a:lnTo>
                    <a:lnTo>
                      <a:pt x="167" y="13"/>
                    </a:lnTo>
                    <a:lnTo>
                      <a:pt x="145" y="18"/>
                    </a:lnTo>
                    <a:lnTo>
                      <a:pt x="118" y="20"/>
                    </a:lnTo>
                    <a:lnTo>
                      <a:pt x="81" y="16"/>
                    </a:lnTo>
                    <a:lnTo>
                      <a:pt x="42" y="3"/>
                    </a:lnTo>
                    <a:lnTo>
                      <a:pt x="37" y="1"/>
                    </a:lnTo>
                    <a:lnTo>
                      <a:pt x="35" y="1"/>
                    </a:lnTo>
                    <a:lnTo>
                      <a:pt x="30" y="5"/>
                    </a:lnTo>
                    <a:lnTo>
                      <a:pt x="29" y="15"/>
                    </a:lnTo>
                    <a:lnTo>
                      <a:pt x="29" y="193"/>
                    </a:lnTo>
                    <a:lnTo>
                      <a:pt x="30" y="205"/>
                    </a:lnTo>
                    <a:lnTo>
                      <a:pt x="37" y="209"/>
                    </a:lnTo>
                    <a:lnTo>
                      <a:pt x="41" y="208"/>
                    </a:lnTo>
                    <a:lnTo>
                      <a:pt x="44" y="204"/>
                    </a:lnTo>
                    <a:lnTo>
                      <a:pt x="52" y="193"/>
                    </a:lnTo>
                    <a:lnTo>
                      <a:pt x="66" y="179"/>
                    </a:lnTo>
                    <a:lnTo>
                      <a:pt x="88" y="167"/>
                    </a:lnTo>
                    <a:lnTo>
                      <a:pt x="119" y="161"/>
                    </a:lnTo>
                    <a:lnTo>
                      <a:pt x="138" y="166"/>
                    </a:lnTo>
                    <a:lnTo>
                      <a:pt x="152" y="177"/>
                    </a:lnTo>
                    <a:lnTo>
                      <a:pt x="162" y="189"/>
                    </a:lnTo>
                    <a:lnTo>
                      <a:pt x="167" y="200"/>
                    </a:lnTo>
                    <a:lnTo>
                      <a:pt x="176" y="235"/>
                    </a:lnTo>
                    <a:lnTo>
                      <a:pt x="178" y="276"/>
                    </a:lnTo>
                    <a:lnTo>
                      <a:pt x="177" y="294"/>
                    </a:lnTo>
                    <a:lnTo>
                      <a:pt x="176" y="315"/>
                    </a:lnTo>
                    <a:lnTo>
                      <a:pt x="172" y="337"/>
                    </a:lnTo>
                    <a:lnTo>
                      <a:pt x="164" y="358"/>
                    </a:lnTo>
                    <a:lnTo>
                      <a:pt x="152" y="374"/>
                    </a:lnTo>
                    <a:lnTo>
                      <a:pt x="138" y="386"/>
                    </a:lnTo>
                    <a:lnTo>
                      <a:pt x="121" y="394"/>
                    </a:lnTo>
                    <a:lnTo>
                      <a:pt x="102" y="397"/>
                    </a:lnTo>
                    <a:lnTo>
                      <a:pt x="73" y="392"/>
                    </a:lnTo>
                    <a:lnTo>
                      <a:pt x="48" y="377"/>
                    </a:lnTo>
                    <a:lnTo>
                      <a:pt x="29" y="355"/>
                    </a:lnTo>
                    <a:lnTo>
                      <a:pt x="18" y="330"/>
                    </a:lnTo>
                    <a:lnTo>
                      <a:pt x="21" y="331"/>
                    </a:lnTo>
                    <a:lnTo>
                      <a:pt x="28" y="331"/>
                    </a:lnTo>
                    <a:lnTo>
                      <a:pt x="40" y="329"/>
                    </a:lnTo>
                    <a:lnTo>
                      <a:pt x="49" y="322"/>
                    </a:lnTo>
                    <a:lnTo>
                      <a:pt x="55" y="312"/>
                    </a:lnTo>
                    <a:lnTo>
                      <a:pt x="57" y="302"/>
                    </a:lnTo>
                    <a:lnTo>
                      <a:pt x="55" y="291"/>
                    </a:lnTo>
                    <a:lnTo>
                      <a:pt x="49" y="281"/>
                    </a:lnTo>
                    <a:lnTo>
                      <a:pt x="40" y="275"/>
                    </a:lnTo>
                    <a:lnTo>
                      <a:pt x="28" y="272"/>
                    </a:lnTo>
                    <a:lnTo>
                      <a:pt x="20" y="273"/>
                    </a:lnTo>
                    <a:lnTo>
                      <a:pt x="11" y="278"/>
                    </a:lnTo>
                    <a:lnTo>
                      <a:pt x="3" y="287"/>
                    </a:lnTo>
                    <a:lnTo>
                      <a:pt x="0" y="304"/>
                    </a:lnTo>
                    <a:lnTo>
                      <a:pt x="7" y="343"/>
                    </a:lnTo>
                    <a:lnTo>
                      <a:pt x="27" y="378"/>
                    </a:lnTo>
                    <a:lnTo>
                      <a:pt x="60" y="404"/>
                    </a:lnTo>
                    <a:lnTo>
                      <a:pt x="104" y="414"/>
                    </a:lnTo>
                    <a:lnTo>
                      <a:pt x="151" y="404"/>
                    </a:lnTo>
                    <a:lnTo>
                      <a:pt x="191" y="376"/>
                    </a:lnTo>
                    <a:lnTo>
                      <a:pt x="219" y="333"/>
                    </a:lnTo>
                    <a:lnTo>
                      <a:pt x="229" y="28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396" name="Google Shape;396;g7f5bbc6fef_0_239"/>
            <p:cNvGrpSpPr/>
            <p:nvPr/>
          </p:nvGrpSpPr>
          <p:grpSpPr>
            <a:xfrm>
              <a:off x="3564717" y="557802"/>
              <a:ext cx="258902" cy="75839"/>
              <a:chOff x="-2" y="2"/>
              <a:chExt cx="1833" cy="534"/>
            </a:xfrm>
          </p:grpSpPr>
          <p:sp>
            <p:nvSpPr>
              <p:cNvPr id="397" name="Google Shape;397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4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19" y="389"/>
                    </a:lnTo>
                    <a:lnTo>
                      <a:pt x="186" y="392"/>
                    </a:lnTo>
                    <a:lnTo>
                      <a:pt x="138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0" y="368"/>
                    </a:lnTo>
                    <a:lnTo>
                      <a:pt x="110" y="48"/>
                    </a:lnTo>
                    <a:lnTo>
                      <a:pt x="110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4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3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8" name="Google Shape;398;g7f5bbc6fef_0_239"/>
              <p:cNvSpPr/>
              <p:nvPr/>
            </p:nvSpPr>
            <p:spPr>
              <a:xfrm>
                <a:off x="362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2" y="241"/>
                    </a:lnTo>
                    <a:lnTo>
                      <a:pt x="181" y="257"/>
                    </a:lnTo>
                    <a:lnTo>
                      <a:pt x="194" y="268"/>
                    </a:lnTo>
                    <a:lnTo>
                      <a:pt x="212" y="272"/>
                    </a:lnTo>
                    <a:lnTo>
                      <a:pt x="218" y="272"/>
                    </a:lnTo>
                    <a:lnTo>
                      <a:pt x="225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8" y="255"/>
                    </a:lnTo>
                    <a:lnTo>
                      <a:pt x="254" y="245"/>
                    </a:lnTo>
                    <a:lnTo>
                      <a:pt x="258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5" y="182"/>
                    </a:lnTo>
                    <a:lnTo>
                      <a:pt x="245" y="215"/>
                    </a:lnTo>
                    <a:lnTo>
                      <a:pt x="243" y="236"/>
                    </a:lnTo>
                    <a:lnTo>
                      <a:pt x="237" y="248"/>
                    </a:lnTo>
                    <a:lnTo>
                      <a:pt x="230" y="253"/>
                    </a:lnTo>
                    <a:lnTo>
                      <a:pt x="224" y="254"/>
                    </a:lnTo>
                    <a:lnTo>
                      <a:pt x="213" y="249"/>
                    </a:lnTo>
                    <a:lnTo>
                      <a:pt x="207" y="240"/>
                    </a:lnTo>
                    <a:lnTo>
                      <a:pt x="204" y="230"/>
                    </a:lnTo>
                    <a:lnTo>
                      <a:pt x="203" y="224"/>
                    </a:lnTo>
                    <a:lnTo>
                      <a:pt x="203" y="103"/>
                    </a:lnTo>
                    <a:lnTo>
                      <a:pt x="203" y="85"/>
                    </a:lnTo>
                    <a:lnTo>
                      <a:pt x="201" y="67"/>
                    </a:lnTo>
                    <a:lnTo>
                      <a:pt x="194" y="49"/>
                    </a:lnTo>
                    <a:lnTo>
                      <a:pt x="183" y="33"/>
                    </a:lnTo>
                    <a:lnTo>
                      <a:pt x="165" y="17"/>
                    </a:lnTo>
                    <a:lnTo>
                      <a:pt x="145" y="7"/>
                    </a:lnTo>
                    <a:lnTo>
                      <a:pt x="125" y="1"/>
                    </a:lnTo>
                    <a:lnTo>
                      <a:pt x="104" y="0"/>
                    </a:lnTo>
                    <a:lnTo>
                      <a:pt x="87" y="1"/>
                    </a:lnTo>
                    <a:lnTo>
                      <a:pt x="70" y="4"/>
                    </a:lnTo>
                    <a:lnTo>
                      <a:pt x="56" y="11"/>
                    </a:lnTo>
                    <a:lnTo>
                      <a:pt x="43" y="19"/>
                    </a:lnTo>
                    <a:lnTo>
                      <a:pt x="32" y="29"/>
                    </a:lnTo>
                    <a:lnTo>
                      <a:pt x="24" y="40"/>
                    </a:lnTo>
                    <a:lnTo>
                      <a:pt x="19" y="53"/>
                    </a:lnTo>
                    <a:lnTo>
                      <a:pt x="17" y="67"/>
                    </a:lnTo>
                    <a:lnTo>
                      <a:pt x="19" y="80"/>
                    </a:lnTo>
                    <a:lnTo>
                      <a:pt x="25" y="88"/>
                    </a:lnTo>
                    <a:lnTo>
                      <a:pt x="33" y="94"/>
                    </a:lnTo>
                    <a:lnTo>
                      <a:pt x="44" y="96"/>
                    </a:lnTo>
                    <a:lnTo>
                      <a:pt x="55" y="94"/>
                    </a:lnTo>
                    <a:lnTo>
                      <a:pt x="63" y="88"/>
                    </a:lnTo>
                    <a:lnTo>
                      <a:pt x="68" y="79"/>
                    </a:lnTo>
                    <a:lnTo>
                      <a:pt x="70" y="68"/>
                    </a:lnTo>
                    <a:lnTo>
                      <a:pt x="69" y="61"/>
                    </a:lnTo>
                    <a:lnTo>
                      <a:pt x="65" y="52"/>
                    </a:lnTo>
                    <a:lnTo>
                      <a:pt x="56" y="44"/>
                    </a:lnTo>
                    <a:lnTo>
                      <a:pt x="41" y="40"/>
                    </a:lnTo>
                    <a:lnTo>
                      <a:pt x="54" y="27"/>
                    </a:lnTo>
                    <a:lnTo>
                      <a:pt x="70" y="19"/>
                    </a:lnTo>
                    <a:lnTo>
                      <a:pt x="88" y="14"/>
                    </a:lnTo>
                    <a:lnTo>
                      <a:pt x="103" y="13"/>
                    </a:lnTo>
                    <a:lnTo>
                      <a:pt x="113" y="14"/>
                    </a:lnTo>
                    <a:lnTo>
                      <a:pt x="124" y="17"/>
                    </a:lnTo>
                    <a:lnTo>
                      <a:pt x="134" y="23"/>
                    </a:lnTo>
                    <a:lnTo>
                      <a:pt x="144" y="31"/>
                    </a:lnTo>
                    <a:lnTo>
                      <a:pt x="152" y="42"/>
                    </a:lnTo>
                    <a:lnTo>
                      <a:pt x="158" y="55"/>
                    </a:lnTo>
                    <a:lnTo>
                      <a:pt x="162" y="71"/>
                    </a:lnTo>
                    <a:lnTo>
                      <a:pt x="164" y="90"/>
                    </a:lnTo>
                    <a:lnTo>
                      <a:pt x="164" y="112"/>
                    </a:lnTo>
                    <a:lnTo>
                      <a:pt x="113" y="117"/>
                    </a:lnTo>
                    <a:lnTo>
                      <a:pt x="58" y="134"/>
                    </a:lnTo>
                    <a:lnTo>
                      <a:pt x="31" y="151"/>
                    </a:lnTo>
                    <a:lnTo>
                      <a:pt x="13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10" y="242"/>
                    </a:lnTo>
                    <a:lnTo>
                      <a:pt x="33" y="262"/>
                    </a:lnTo>
                    <a:lnTo>
                      <a:pt x="63" y="272"/>
                    </a:lnTo>
                    <a:lnTo>
                      <a:pt x="92" y="275"/>
                    </a:lnTo>
                    <a:lnTo>
                      <a:pt x="119" y="271"/>
                    </a:lnTo>
                    <a:lnTo>
                      <a:pt x="140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4" y="124"/>
                    </a:moveTo>
                    <a:lnTo>
                      <a:pt x="164" y="184"/>
                    </a:lnTo>
                    <a:lnTo>
                      <a:pt x="162" y="204"/>
                    </a:lnTo>
                    <a:lnTo>
                      <a:pt x="157" y="221"/>
                    </a:lnTo>
                    <a:lnTo>
                      <a:pt x="149" y="234"/>
                    </a:lnTo>
                    <a:lnTo>
                      <a:pt x="140" y="245"/>
                    </a:lnTo>
                    <a:lnTo>
                      <a:pt x="129" y="253"/>
                    </a:lnTo>
                    <a:lnTo>
                      <a:pt x="118" y="258"/>
                    </a:lnTo>
                    <a:lnTo>
                      <a:pt x="107" y="261"/>
                    </a:lnTo>
                    <a:lnTo>
                      <a:pt x="96" y="262"/>
                    </a:lnTo>
                    <a:lnTo>
                      <a:pt x="76" y="258"/>
                    </a:lnTo>
                    <a:lnTo>
                      <a:pt x="60" y="248"/>
                    </a:lnTo>
                    <a:lnTo>
                      <a:pt x="49" y="232"/>
                    </a:lnTo>
                    <a:lnTo>
                      <a:pt x="45" y="211"/>
                    </a:lnTo>
                    <a:lnTo>
                      <a:pt x="50" y="184"/>
                    </a:lnTo>
                    <a:lnTo>
                      <a:pt x="69" y="157"/>
                    </a:lnTo>
                    <a:lnTo>
                      <a:pt x="105" y="135"/>
                    </a:lnTo>
                    <a:lnTo>
                      <a:pt x="164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399" name="Google Shape;399;g7f5bbc6fef_0_239"/>
              <p:cNvSpPr/>
              <p:nvPr/>
            </p:nvSpPr>
            <p:spPr>
              <a:xfrm>
                <a:off x="621" y="154"/>
                <a:ext cx="280" cy="382"/>
              </a:xfrm>
              <a:custGeom>
                <a:rect b="b" l="l" r="r" t="t"/>
                <a:pathLst>
                  <a:path extrusionOk="0" h="382" w="280">
                    <a:moveTo>
                      <a:pt x="227" y="57"/>
                    </a:moveTo>
                    <a:lnTo>
                      <a:pt x="240" y="35"/>
                    </a:lnTo>
                    <a:lnTo>
                      <a:pt x="256" y="24"/>
                    </a:lnTo>
                    <a:lnTo>
                      <a:pt x="270" y="19"/>
                    </a:lnTo>
                    <a:lnTo>
                      <a:pt x="280" y="18"/>
                    </a:lnTo>
                    <a:lnTo>
                      <a:pt x="280" y="0"/>
                    </a:lnTo>
                    <a:lnTo>
                      <a:pt x="259" y="1"/>
                    </a:lnTo>
                    <a:lnTo>
                      <a:pt x="237" y="2"/>
                    </a:lnTo>
                    <a:lnTo>
                      <a:pt x="227" y="1"/>
                    </a:lnTo>
                    <a:lnTo>
                      <a:pt x="213" y="1"/>
                    </a:lnTo>
                    <a:lnTo>
                      <a:pt x="199" y="0"/>
                    </a:lnTo>
                    <a:lnTo>
                      <a:pt x="187" y="0"/>
                    </a:lnTo>
                    <a:lnTo>
                      <a:pt x="187" y="18"/>
                    </a:lnTo>
                    <a:lnTo>
                      <a:pt x="199" y="21"/>
                    </a:lnTo>
                    <a:lnTo>
                      <a:pt x="208" y="26"/>
                    </a:lnTo>
                    <a:lnTo>
                      <a:pt x="213" y="34"/>
                    </a:lnTo>
                    <a:lnTo>
                      <a:pt x="214" y="44"/>
                    </a:lnTo>
                    <a:lnTo>
                      <a:pt x="214" y="51"/>
                    </a:lnTo>
                    <a:lnTo>
                      <a:pt x="211" y="59"/>
                    </a:lnTo>
                    <a:lnTo>
                      <a:pt x="153" y="206"/>
                    </a:lnTo>
                    <a:lnTo>
                      <a:pt x="89" y="45"/>
                    </a:lnTo>
                    <a:lnTo>
                      <a:pt x="87" y="38"/>
                    </a:lnTo>
                    <a:lnTo>
                      <a:pt x="86" y="34"/>
                    </a:lnTo>
                    <a:lnTo>
                      <a:pt x="89" y="25"/>
                    </a:lnTo>
                    <a:lnTo>
                      <a:pt x="98" y="20"/>
                    </a:lnTo>
                    <a:lnTo>
                      <a:pt x="108" y="19"/>
                    </a:lnTo>
                    <a:lnTo>
                      <a:pt x="118" y="18"/>
                    </a:lnTo>
                    <a:lnTo>
                      <a:pt x="118" y="0"/>
                    </a:lnTo>
                    <a:lnTo>
                      <a:pt x="103" y="0"/>
                    </a:lnTo>
                    <a:lnTo>
                      <a:pt x="85" y="1"/>
                    </a:lnTo>
                    <a:lnTo>
                      <a:pt x="67" y="1"/>
                    </a:lnTo>
                    <a:lnTo>
                      <a:pt x="55" y="2"/>
                    </a:lnTo>
                    <a:lnTo>
                      <a:pt x="28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7" y="19"/>
                    </a:lnTo>
                    <a:lnTo>
                      <a:pt x="30" y="21"/>
                    </a:lnTo>
                    <a:lnTo>
                      <a:pt x="39" y="27"/>
                    </a:lnTo>
                    <a:lnTo>
                      <a:pt x="46" y="39"/>
                    </a:lnTo>
                    <a:lnTo>
                      <a:pt x="132" y="259"/>
                    </a:lnTo>
                    <a:lnTo>
                      <a:pt x="129" y="266"/>
                    </a:lnTo>
                    <a:lnTo>
                      <a:pt x="125" y="277"/>
                    </a:lnTo>
                    <a:lnTo>
                      <a:pt x="121" y="287"/>
                    </a:lnTo>
                    <a:lnTo>
                      <a:pt x="118" y="294"/>
                    </a:lnTo>
                    <a:lnTo>
                      <a:pt x="113" y="307"/>
                    </a:lnTo>
                    <a:lnTo>
                      <a:pt x="107" y="320"/>
                    </a:lnTo>
                    <a:lnTo>
                      <a:pt x="101" y="332"/>
                    </a:lnTo>
                    <a:lnTo>
                      <a:pt x="94" y="344"/>
                    </a:lnTo>
                    <a:lnTo>
                      <a:pt x="86" y="354"/>
                    </a:lnTo>
                    <a:lnTo>
                      <a:pt x="76" y="362"/>
                    </a:lnTo>
                    <a:lnTo>
                      <a:pt x="65" y="367"/>
                    </a:lnTo>
                    <a:lnTo>
                      <a:pt x="53" y="369"/>
                    </a:lnTo>
                    <a:lnTo>
                      <a:pt x="49" y="369"/>
                    </a:lnTo>
                    <a:lnTo>
                      <a:pt x="42" y="367"/>
                    </a:lnTo>
                    <a:lnTo>
                      <a:pt x="34" y="364"/>
                    </a:lnTo>
                    <a:lnTo>
                      <a:pt x="26" y="358"/>
                    </a:lnTo>
                    <a:lnTo>
                      <a:pt x="37" y="354"/>
                    </a:lnTo>
                    <a:lnTo>
                      <a:pt x="44" y="348"/>
                    </a:lnTo>
                    <a:lnTo>
                      <a:pt x="47" y="340"/>
                    </a:lnTo>
                    <a:lnTo>
                      <a:pt x="48" y="333"/>
                    </a:lnTo>
                    <a:lnTo>
                      <a:pt x="46" y="322"/>
                    </a:lnTo>
                    <a:lnTo>
                      <a:pt x="41" y="314"/>
                    </a:lnTo>
                    <a:lnTo>
                      <a:pt x="33" y="309"/>
                    </a:lnTo>
                    <a:lnTo>
                      <a:pt x="24" y="308"/>
                    </a:lnTo>
                    <a:lnTo>
                      <a:pt x="15" y="309"/>
                    </a:lnTo>
                    <a:lnTo>
                      <a:pt x="8" y="314"/>
                    </a:lnTo>
                    <a:lnTo>
                      <a:pt x="2" y="322"/>
                    </a:lnTo>
                    <a:lnTo>
                      <a:pt x="0" y="333"/>
                    </a:lnTo>
                    <a:lnTo>
                      <a:pt x="4" y="352"/>
                    </a:lnTo>
                    <a:lnTo>
                      <a:pt x="15" y="368"/>
                    </a:lnTo>
                    <a:lnTo>
                      <a:pt x="32" y="378"/>
                    </a:lnTo>
                    <a:lnTo>
                      <a:pt x="53" y="382"/>
                    </a:lnTo>
                    <a:lnTo>
                      <a:pt x="77" y="376"/>
                    </a:lnTo>
                    <a:lnTo>
                      <a:pt x="98" y="361"/>
                    </a:lnTo>
                    <a:lnTo>
                      <a:pt x="114" y="339"/>
                    </a:lnTo>
                    <a:lnTo>
                      <a:pt x="126" y="314"/>
                    </a:lnTo>
                    <a:lnTo>
                      <a:pt x="227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0" name="Google Shape;400;g7f5bbc6fef_0_239"/>
              <p:cNvSpPr/>
              <p:nvPr/>
            </p:nvSpPr>
            <p:spPr>
              <a:xfrm>
                <a:off x="913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8" y="63"/>
                    </a:lnTo>
                    <a:lnTo>
                      <a:pt x="78" y="32"/>
                    </a:lnTo>
                    <a:lnTo>
                      <a:pt x="101" y="17"/>
                    </a:lnTo>
                    <a:lnTo>
                      <a:pt x="120" y="13"/>
                    </a:lnTo>
                    <a:lnTo>
                      <a:pt x="139" y="16"/>
                    </a:lnTo>
                    <a:lnTo>
                      <a:pt x="155" y="26"/>
                    </a:lnTo>
                    <a:lnTo>
                      <a:pt x="166" y="40"/>
                    </a:lnTo>
                    <a:lnTo>
                      <a:pt x="174" y="56"/>
                    </a:lnTo>
                    <a:lnTo>
                      <a:pt x="180" y="74"/>
                    </a:lnTo>
                    <a:lnTo>
                      <a:pt x="183" y="91"/>
                    </a:lnTo>
                    <a:lnTo>
                      <a:pt x="184" y="106"/>
                    </a:lnTo>
                    <a:lnTo>
                      <a:pt x="185" y="117"/>
                    </a:lnTo>
                    <a:lnTo>
                      <a:pt x="48" y="117"/>
                    </a:lnTo>
                    <a:close/>
                    <a:moveTo>
                      <a:pt x="48" y="130"/>
                    </a:moveTo>
                    <a:lnTo>
                      <a:pt x="208" y="130"/>
                    </a:lnTo>
                    <a:lnTo>
                      <a:pt x="216" y="130"/>
                    </a:lnTo>
                    <a:lnTo>
                      <a:pt x="220" y="128"/>
                    </a:lnTo>
                    <a:lnTo>
                      <a:pt x="222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8" y="36"/>
                    </a:lnTo>
                    <a:lnTo>
                      <a:pt x="166" y="10"/>
                    </a:lnTo>
                    <a:lnTo>
                      <a:pt x="120" y="0"/>
                    </a:lnTo>
                    <a:lnTo>
                      <a:pt x="73" y="10"/>
                    </a:lnTo>
                    <a:lnTo>
                      <a:pt x="35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1" y="192"/>
                    </a:lnTo>
                    <a:lnTo>
                      <a:pt x="38" y="236"/>
                    </a:lnTo>
                    <a:lnTo>
                      <a:pt x="79" y="265"/>
                    </a:lnTo>
                    <a:lnTo>
                      <a:pt x="127" y="275"/>
                    </a:lnTo>
                    <a:lnTo>
                      <a:pt x="171" y="265"/>
                    </a:lnTo>
                    <a:lnTo>
                      <a:pt x="201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20" y="191"/>
                    </a:lnTo>
                    <a:lnTo>
                      <a:pt x="215" y="190"/>
                    </a:lnTo>
                    <a:lnTo>
                      <a:pt x="210" y="193"/>
                    </a:lnTo>
                    <a:lnTo>
                      <a:pt x="207" y="199"/>
                    </a:lnTo>
                    <a:lnTo>
                      <a:pt x="199" y="219"/>
                    </a:lnTo>
                    <a:lnTo>
                      <a:pt x="188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2" y="257"/>
                    </a:lnTo>
                    <a:lnTo>
                      <a:pt x="142" y="259"/>
                    </a:lnTo>
                    <a:lnTo>
                      <a:pt x="134" y="260"/>
                    </a:lnTo>
                    <a:lnTo>
                      <a:pt x="130" y="260"/>
                    </a:lnTo>
                    <a:lnTo>
                      <a:pt x="110" y="257"/>
                    </a:lnTo>
                    <a:lnTo>
                      <a:pt x="92" y="249"/>
                    </a:lnTo>
                    <a:lnTo>
                      <a:pt x="77" y="236"/>
                    </a:lnTo>
                    <a:lnTo>
                      <a:pt x="65" y="220"/>
                    </a:lnTo>
                    <a:lnTo>
                      <a:pt x="55" y="197"/>
                    </a:lnTo>
                    <a:lnTo>
                      <a:pt x="50" y="172"/>
                    </a:lnTo>
                    <a:lnTo>
                      <a:pt x="48" y="149"/>
                    </a:lnTo>
                    <a:lnTo>
                      <a:pt x="48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1" name="Google Shape;401;g7f5bbc6fef_0_239"/>
              <p:cNvSpPr/>
              <p:nvPr/>
            </p:nvSpPr>
            <p:spPr>
              <a:xfrm>
                <a:off x="1168" y="147"/>
                <a:ext cx="193" cy="266"/>
              </a:xfrm>
              <a:custGeom>
                <a:rect b="b" l="l" r="r" t="t"/>
                <a:pathLst>
                  <a:path extrusionOk="0" h="266" w="193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8" y="31"/>
                    </a:lnTo>
                    <a:lnTo>
                      <a:pt x="42" y="35"/>
                    </a:lnTo>
                    <a:lnTo>
                      <a:pt x="44" y="41"/>
                    </a:lnTo>
                    <a:lnTo>
                      <a:pt x="45" y="49"/>
                    </a:lnTo>
                    <a:lnTo>
                      <a:pt x="45" y="59"/>
                    </a:lnTo>
                    <a:lnTo>
                      <a:pt x="45" y="220"/>
                    </a:lnTo>
                    <a:lnTo>
                      <a:pt x="44" y="236"/>
                    </a:lnTo>
                    <a:lnTo>
                      <a:pt x="37" y="244"/>
                    </a:lnTo>
                    <a:lnTo>
                      <a:pt x="24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6" y="265"/>
                    </a:lnTo>
                    <a:lnTo>
                      <a:pt x="66" y="264"/>
                    </a:lnTo>
                    <a:lnTo>
                      <a:pt x="102" y="264"/>
                    </a:lnTo>
                    <a:lnTo>
                      <a:pt x="139" y="266"/>
                    </a:lnTo>
                    <a:lnTo>
                      <a:pt x="139" y="247"/>
                    </a:lnTo>
                    <a:lnTo>
                      <a:pt x="127" y="247"/>
                    </a:lnTo>
                    <a:lnTo>
                      <a:pt x="102" y="246"/>
                    </a:lnTo>
                    <a:lnTo>
                      <a:pt x="89" y="241"/>
                    </a:lnTo>
                    <a:lnTo>
                      <a:pt x="84" y="232"/>
                    </a:lnTo>
                    <a:lnTo>
                      <a:pt x="83" y="219"/>
                    </a:lnTo>
                    <a:lnTo>
                      <a:pt x="83" y="126"/>
                    </a:lnTo>
                    <a:lnTo>
                      <a:pt x="87" y="84"/>
                    </a:lnTo>
                    <a:lnTo>
                      <a:pt x="101" y="47"/>
                    </a:lnTo>
                    <a:lnTo>
                      <a:pt x="122" y="22"/>
                    </a:lnTo>
                    <a:lnTo>
                      <a:pt x="151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6" y="27"/>
                    </a:lnTo>
                    <a:lnTo>
                      <a:pt x="144" y="37"/>
                    </a:lnTo>
                    <a:lnTo>
                      <a:pt x="146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9" y="63"/>
                    </a:lnTo>
                    <a:lnTo>
                      <a:pt x="177" y="62"/>
                    </a:lnTo>
                    <a:lnTo>
                      <a:pt x="185" y="57"/>
                    </a:lnTo>
                    <a:lnTo>
                      <a:pt x="191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1"/>
                    </a:lnTo>
                    <a:lnTo>
                      <a:pt x="168" y="3"/>
                    </a:lnTo>
                    <a:lnTo>
                      <a:pt x="151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3" y="23"/>
                    </a:lnTo>
                    <a:lnTo>
                      <a:pt x="95" y="34"/>
                    </a:lnTo>
                    <a:lnTo>
                      <a:pt x="89" y="45"/>
                    </a:lnTo>
                    <a:lnTo>
                      <a:pt x="84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2" name="Google Shape;402;g7f5bbc6fef_0_239"/>
              <p:cNvSpPr/>
              <p:nvPr/>
            </p:nvSpPr>
            <p:spPr>
              <a:xfrm>
                <a:off x="1593" y="12"/>
                <a:ext cx="238" cy="414"/>
              </a:xfrm>
              <a:custGeom>
                <a:rect b="b" l="l" r="r" t="t"/>
                <a:pathLst>
                  <a:path extrusionOk="0" h="414" w="238">
                    <a:moveTo>
                      <a:pt x="51" y="204"/>
                    </a:moveTo>
                    <a:lnTo>
                      <a:pt x="51" y="189"/>
                    </a:lnTo>
                    <a:lnTo>
                      <a:pt x="55" y="138"/>
                    </a:lnTo>
                    <a:lnTo>
                      <a:pt x="63" y="98"/>
                    </a:lnTo>
                    <a:lnTo>
                      <a:pt x="75" y="67"/>
                    </a:lnTo>
                    <a:lnTo>
                      <a:pt x="91" y="45"/>
                    </a:lnTo>
                    <a:lnTo>
                      <a:pt x="107" y="30"/>
                    </a:lnTo>
                    <a:lnTo>
                      <a:pt x="124" y="21"/>
                    </a:lnTo>
                    <a:lnTo>
                      <a:pt x="139" y="17"/>
                    </a:lnTo>
                    <a:lnTo>
                      <a:pt x="152" y="15"/>
                    </a:lnTo>
                    <a:lnTo>
                      <a:pt x="164" y="16"/>
                    </a:lnTo>
                    <a:lnTo>
                      <a:pt x="178" y="20"/>
                    </a:lnTo>
                    <a:lnTo>
                      <a:pt x="191" y="27"/>
                    </a:lnTo>
                    <a:lnTo>
                      <a:pt x="202" y="40"/>
                    </a:lnTo>
                    <a:lnTo>
                      <a:pt x="194" y="40"/>
                    </a:lnTo>
                    <a:lnTo>
                      <a:pt x="183" y="43"/>
                    </a:lnTo>
                    <a:lnTo>
                      <a:pt x="175" y="51"/>
                    </a:lnTo>
                    <a:lnTo>
                      <a:pt x="171" y="67"/>
                    </a:lnTo>
                    <a:lnTo>
                      <a:pt x="173" y="79"/>
                    </a:lnTo>
                    <a:lnTo>
                      <a:pt x="179" y="87"/>
                    </a:lnTo>
                    <a:lnTo>
                      <a:pt x="188" y="92"/>
                    </a:lnTo>
                    <a:lnTo>
                      <a:pt x="197" y="94"/>
                    </a:lnTo>
                    <a:lnTo>
                      <a:pt x="205" y="93"/>
                    </a:lnTo>
                    <a:lnTo>
                      <a:pt x="214" y="88"/>
                    </a:lnTo>
                    <a:lnTo>
                      <a:pt x="221" y="80"/>
                    </a:lnTo>
                    <a:lnTo>
                      <a:pt x="224" y="65"/>
                    </a:lnTo>
                    <a:lnTo>
                      <a:pt x="219" y="40"/>
                    </a:lnTo>
                    <a:lnTo>
                      <a:pt x="205" y="19"/>
                    </a:lnTo>
                    <a:lnTo>
                      <a:pt x="182" y="5"/>
                    </a:lnTo>
                    <a:lnTo>
                      <a:pt x="151" y="0"/>
                    </a:lnTo>
                    <a:lnTo>
                      <a:pt x="123" y="4"/>
                    </a:lnTo>
                    <a:lnTo>
                      <a:pt x="96" y="15"/>
                    </a:lnTo>
                    <a:lnTo>
                      <a:pt x="71" y="32"/>
                    </a:lnTo>
                    <a:lnTo>
                      <a:pt x="48" y="56"/>
                    </a:lnTo>
                    <a:lnTo>
                      <a:pt x="28" y="86"/>
                    </a:lnTo>
                    <a:lnTo>
                      <a:pt x="13" y="122"/>
                    </a:lnTo>
                    <a:lnTo>
                      <a:pt x="3" y="164"/>
                    </a:lnTo>
                    <a:lnTo>
                      <a:pt x="0" y="211"/>
                    </a:lnTo>
                    <a:lnTo>
                      <a:pt x="3" y="266"/>
                    </a:lnTo>
                    <a:lnTo>
                      <a:pt x="11" y="310"/>
                    </a:lnTo>
                    <a:lnTo>
                      <a:pt x="24" y="346"/>
                    </a:lnTo>
                    <a:lnTo>
                      <a:pt x="40" y="373"/>
                    </a:lnTo>
                    <a:lnTo>
                      <a:pt x="58" y="392"/>
                    </a:lnTo>
                    <a:lnTo>
                      <a:pt x="78" y="405"/>
                    </a:lnTo>
                    <a:lnTo>
                      <a:pt x="99" y="412"/>
                    </a:lnTo>
                    <a:lnTo>
                      <a:pt x="120" y="414"/>
                    </a:lnTo>
                    <a:lnTo>
                      <a:pt x="165" y="404"/>
                    </a:lnTo>
                    <a:lnTo>
                      <a:pt x="203" y="376"/>
                    </a:lnTo>
                    <a:lnTo>
                      <a:pt x="228" y="333"/>
                    </a:lnTo>
                    <a:lnTo>
                      <a:pt x="238" y="278"/>
                    </a:lnTo>
                    <a:lnTo>
                      <a:pt x="229" y="225"/>
                    </a:lnTo>
                    <a:lnTo>
                      <a:pt x="204" y="182"/>
                    </a:lnTo>
                    <a:lnTo>
                      <a:pt x="168" y="154"/>
                    </a:lnTo>
                    <a:lnTo>
                      <a:pt x="123" y="144"/>
                    </a:lnTo>
                    <a:lnTo>
                      <a:pt x="97" y="149"/>
                    </a:lnTo>
                    <a:lnTo>
                      <a:pt x="77" y="163"/>
                    </a:lnTo>
                    <a:lnTo>
                      <a:pt x="62" y="182"/>
                    </a:lnTo>
                    <a:lnTo>
                      <a:pt x="51" y="204"/>
                    </a:lnTo>
                    <a:close/>
                    <a:moveTo>
                      <a:pt x="120" y="397"/>
                    </a:moveTo>
                    <a:lnTo>
                      <a:pt x="96" y="392"/>
                    </a:lnTo>
                    <a:lnTo>
                      <a:pt x="79" y="378"/>
                    </a:lnTo>
                    <a:lnTo>
                      <a:pt x="68" y="363"/>
                    </a:lnTo>
                    <a:lnTo>
                      <a:pt x="63" y="352"/>
                    </a:lnTo>
                    <a:lnTo>
                      <a:pt x="57" y="328"/>
                    </a:lnTo>
                    <a:lnTo>
                      <a:pt x="54" y="302"/>
                    </a:lnTo>
                    <a:lnTo>
                      <a:pt x="53" y="279"/>
                    </a:lnTo>
                    <a:lnTo>
                      <a:pt x="52" y="265"/>
                    </a:lnTo>
                    <a:lnTo>
                      <a:pt x="56" y="228"/>
                    </a:lnTo>
                    <a:lnTo>
                      <a:pt x="68" y="194"/>
                    </a:lnTo>
                    <a:lnTo>
                      <a:pt x="90" y="168"/>
                    </a:lnTo>
                    <a:lnTo>
                      <a:pt x="123" y="158"/>
                    </a:lnTo>
                    <a:lnTo>
                      <a:pt x="132" y="159"/>
                    </a:lnTo>
                    <a:lnTo>
                      <a:pt x="146" y="163"/>
                    </a:lnTo>
                    <a:lnTo>
                      <a:pt x="161" y="174"/>
                    </a:lnTo>
                    <a:lnTo>
                      <a:pt x="176" y="195"/>
                    </a:lnTo>
                    <a:lnTo>
                      <a:pt x="182" y="213"/>
                    </a:lnTo>
                    <a:lnTo>
                      <a:pt x="185" y="234"/>
                    </a:lnTo>
                    <a:lnTo>
                      <a:pt x="186" y="256"/>
                    </a:lnTo>
                    <a:lnTo>
                      <a:pt x="186" y="278"/>
                    </a:lnTo>
                    <a:lnTo>
                      <a:pt x="186" y="299"/>
                    </a:lnTo>
                    <a:lnTo>
                      <a:pt x="185" y="321"/>
                    </a:lnTo>
                    <a:lnTo>
                      <a:pt x="182" y="340"/>
                    </a:lnTo>
                    <a:lnTo>
                      <a:pt x="176" y="358"/>
                    </a:lnTo>
                    <a:lnTo>
                      <a:pt x="162" y="379"/>
                    </a:lnTo>
                    <a:lnTo>
                      <a:pt x="147" y="391"/>
                    </a:lnTo>
                    <a:lnTo>
                      <a:pt x="132" y="396"/>
                    </a:lnTo>
                    <a:lnTo>
                      <a:pt x="120" y="39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403" name="Google Shape;403;g7f5bbc6fef_0_239"/>
            <p:cNvGrpSpPr/>
            <p:nvPr/>
          </p:nvGrpSpPr>
          <p:grpSpPr>
            <a:xfrm>
              <a:off x="3923800" y="557802"/>
              <a:ext cx="261162" cy="75839"/>
              <a:chOff x="-2" y="2"/>
              <a:chExt cx="1849" cy="534"/>
            </a:xfrm>
          </p:grpSpPr>
          <p:sp>
            <p:nvSpPr>
              <p:cNvPr id="404" name="Google Shape;404;g7f5bbc6fef_0_239"/>
              <p:cNvSpPr/>
              <p:nvPr/>
            </p:nvSpPr>
            <p:spPr>
              <a:xfrm>
                <a:off x="-2" y="2"/>
                <a:ext cx="315" cy="411"/>
              </a:xfrm>
              <a:custGeom>
                <a:rect b="b" l="l" r="r" t="t"/>
                <a:pathLst>
                  <a:path extrusionOk="0" h="411" w="315">
                    <a:moveTo>
                      <a:pt x="315" y="256"/>
                    </a:moveTo>
                    <a:lnTo>
                      <a:pt x="301" y="256"/>
                    </a:lnTo>
                    <a:lnTo>
                      <a:pt x="298" y="279"/>
                    </a:lnTo>
                    <a:lnTo>
                      <a:pt x="294" y="303"/>
                    </a:lnTo>
                    <a:lnTo>
                      <a:pt x="288" y="326"/>
                    </a:lnTo>
                    <a:lnTo>
                      <a:pt x="279" y="347"/>
                    </a:lnTo>
                    <a:lnTo>
                      <a:pt x="265" y="365"/>
                    </a:lnTo>
                    <a:lnTo>
                      <a:pt x="245" y="379"/>
                    </a:lnTo>
                    <a:lnTo>
                      <a:pt x="219" y="389"/>
                    </a:lnTo>
                    <a:lnTo>
                      <a:pt x="186" y="392"/>
                    </a:lnTo>
                    <a:lnTo>
                      <a:pt x="138" y="392"/>
                    </a:lnTo>
                    <a:lnTo>
                      <a:pt x="123" y="391"/>
                    </a:lnTo>
                    <a:lnTo>
                      <a:pt x="114" y="388"/>
                    </a:lnTo>
                    <a:lnTo>
                      <a:pt x="111" y="380"/>
                    </a:lnTo>
                    <a:lnTo>
                      <a:pt x="110" y="368"/>
                    </a:lnTo>
                    <a:lnTo>
                      <a:pt x="110" y="48"/>
                    </a:lnTo>
                    <a:lnTo>
                      <a:pt x="110" y="41"/>
                    </a:lnTo>
                    <a:lnTo>
                      <a:pt x="111" y="35"/>
                    </a:lnTo>
                    <a:lnTo>
                      <a:pt x="113" y="30"/>
                    </a:lnTo>
                    <a:lnTo>
                      <a:pt x="117" y="26"/>
                    </a:lnTo>
                    <a:lnTo>
                      <a:pt x="124" y="23"/>
                    </a:lnTo>
                    <a:lnTo>
                      <a:pt x="133" y="21"/>
                    </a:lnTo>
                    <a:lnTo>
                      <a:pt x="147" y="19"/>
                    </a:lnTo>
                    <a:lnTo>
                      <a:pt x="165" y="19"/>
                    </a:lnTo>
                    <a:lnTo>
                      <a:pt x="184" y="19"/>
                    </a:lnTo>
                    <a:lnTo>
                      <a:pt x="184" y="0"/>
                    </a:lnTo>
                    <a:lnTo>
                      <a:pt x="163" y="1"/>
                    </a:lnTo>
                    <a:lnTo>
                      <a:pt x="137" y="2"/>
                    </a:lnTo>
                    <a:lnTo>
                      <a:pt x="110" y="2"/>
                    </a:lnTo>
                    <a:lnTo>
                      <a:pt x="87" y="2"/>
                    </a:lnTo>
                    <a:lnTo>
                      <a:pt x="67" y="2"/>
                    </a:lnTo>
                    <a:lnTo>
                      <a:pt x="43" y="2"/>
                    </a:lnTo>
                    <a:lnTo>
                      <a:pt x="19" y="1"/>
                    </a:lnTo>
                    <a:lnTo>
                      <a:pt x="0" y="0"/>
                    </a:lnTo>
                    <a:lnTo>
                      <a:pt x="0" y="19"/>
                    </a:lnTo>
                    <a:lnTo>
                      <a:pt x="14" y="19"/>
                    </a:lnTo>
                    <a:lnTo>
                      <a:pt x="40" y="20"/>
                    </a:lnTo>
                    <a:lnTo>
                      <a:pt x="53" y="25"/>
                    </a:lnTo>
                    <a:lnTo>
                      <a:pt x="59" y="33"/>
                    </a:lnTo>
                    <a:lnTo>
                      <a:pt x="59" y="47"/>
                    </a:lnTo>
                    <a:lnTo>
                      <a:pt x="59" y="364"/>
                    </a:lnTo>
                    <a:lnTo>
                      <a:pt x="59" y="377"/>
                    </a:lnTo>
                    <a:lnTo>
                      <a:pt x="53" y="386"/>
                    </a:lnTo>
                    <a:lnTo>
                      <a:pt x="40" y="391"/>
                    </a:lnTo>
                    <a:lnTo>
                      <a:pt x="14" y="392"/>
                    </a:lnTo>
                    <a:lnTo>
                      <a:pt x="0" y="392"/>
                    </a:lnTo>
                    <a:lnTo>
                      <a:pt x="0" y="411"/>
                    </a:lnTo>
                    <a:lnTo>
                      <a:pt x="299" y="411"/>
                    </a:lnTo>
                    <a:lnTo>
                      <a:pt x="315" y="25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5" name="Google Shape;405;g7f5bbc6fef_0_239"/>
              <p:cNvSpPr/>
              <p:nvPr/>
            </p:nvSpPr>
            <p:spPr>
              <a:xfrm>
                <a:off x="362" y="144"/>
                <a:ext cx="259" cy="275"/>
              </a:xfrm>
              <a:custGeom>
                <a:rect b="b" l="l" r="r" t="t"/>
                <a:pathLst>
                  <a:path extrusionOk="0" h="275" w="259">
                    <a:moveTo>
                      <a:pt x="167" y="223"/>
                    </a:moveTo>
                    <a:lnTo>
                      <a:pt x="172" y="241"/>
                    </a:lnTo>
                    <a:lnTo>
                      <a:pt x="180" y="257"/>
                    </a:lnTo>
                    <a:lnTo>
                      <a:pt x="194" y="268"/>
                    </a:lnTo>
                    <a:lnTo>
                      <a:pt x="212" y="272"/>
                    </a:lnTo>
                    <a:lnTo>
                      <a:pt x="218" y="272"/>
                    </a:lnTo>
                    <a:lnTo>
                      <a:pt x="225" y="270"/>
                    </a:lnTo>
                    <a:lnTo>
                      <a:pt x="232" y="267"/>
                    </a:lnTo>
                    <a:lnTo>
                      <a:pt x="240" y="262"/>
                    </a:lnTo>
                    <a:lnTo>
                      <a:pt x="247" y="255"/>
                    </a:lnTo>
                    <a:lnTo>
                      <a:pt x="254" y="245"/>
                    </a:lnTo>
                    <a:lnTo>
                      <a:pt x="258" y="232"/>
                    </a:lnTo>
                    <a:lnTo>
                      <a:pt x="259" y="215"/>
                    </a:lnTo>
                    <a:lnTo>
                      <a:pt x="259" y="182"/>
                    </a:lnTo>
                    <a:lnTo>
                      <a:pt x="245" y="182"/>
                    </a:lnTo>
                    <a:lnTo>
                      <a:pt x="245" y="215"/>
                    </a:lnTo>
                    <a:lnTo>
                      <a:pt x="243" y="236"/>
                    </a:lnTo>
                    <a:lnTo>
                      <a:pt x="237" y="248"/>
                    </a:lnTo>
                    <a:lnTo>
                      <a:pt x="230" y="253"/>
                    </a:lnTo>
                    <a:lnTo>
                      <a:pt x="224" y="254"/>
                    </a:lnTo>
                    <a:lnTo>
                      <a:pt x="213" y="249"/>
                    </a:lnTo>
                    <a:lnTo>
                      <a:pt x="207" y="240"/>
                    </a:lnTo>
                    <a:lnTo>
                      <a:pt x="204" y="230"/>
                    </a:lnTo>
                    <a:lnTo>
                      <a:pt x="203" y="224"/>
                    </a:lnTo>
                    <a:lnTo>
                      <a:pt x="203" y="103"/>
                    </a:lnTo>
                    <a:lnTo>
                      <a:pt x="203" y="85"/>
                    </a:lnTo>
                    <a:lnTo>
                      <a:pt x="201" y="67"/>
                    </a:lnTo>
                    <a:lnTo>
                      <a:pt x="194" y="49"/>
                    </a:lnTo>
                    <a:lnTo>
                      <a:pt x="182" y="33"/>
                    </a:lnTo>
                    <a:lnTo>
                      <a:pt x="165" y="17"/>
                    </a:lnTo>
                    <a:lnTo>
                      <a:pt x="145" y="7"/>
                    </a:lnTo>
                    <a:lnTo>
                      <a:pt x="124" y="1"/>
                    </a:lnTo>
                    <a:lnTo>
                      <a:pt x="104" y="0"/>
                    </a:lnTo>
                    <a:lnTo>
                      <a:pt x="87" y="1"/>
                    </a:lnTo>
                    <a:lnTo>
                      <a:pt x="70" y="4"/>
                    </a:lnTo>
                    <a:lnTo>
                      <a:pt x="56" y="11"/>
                    </a:lnTo>
                    <a:lnTo>
                      <a:pt x="43" y="19"/>
                    </a:lnTo>
                    <a:lnTo>
                      <a:pt x="32" y="29"/>
                    </a:lnTo>
                    <a:lnTo>
                      <a:pt x="24" y="40"/>
                    </a:lnTo>
                    <a:lnTo>
                      <a:pt x="19" y="53"/>
                    </a:lnTo>
                    <a:lnTo>
                      <a:pt x="17" y="67"/>
                    </a:lnTo>
                    <a:lnTo>
                      <a:pt x="19" y="80"/>
                    </a:lnTo>
                    <a:lnTo>
                      <a:pt x="25" y="88"/>
                    </a:lnTo>
                    <a:lnTo>
                      <a:pt x="33" y="94"/>
                    </a:lnTo>
                    <a:lnTo>
                      <a:pt x="43" y="96"/>
                    </a:lnTo>
                    <a:lnTo>
                      <a:pt x="54" y="94"/>
                    </a:lnTo>
                    <a:lnTo>
                      <a:pt x="63" y="88"/>
                    </a:lnTo>
                    <a:lnTo>
                      <a:pt x="68" y="79"/>
                    </a:lnTo>
                    <a:lnTo>
                      <a:pt x="70" y="68"/>
                    </a:lnTo>
                    <a:lnTo>
                      <a:pt x="69" y="61"/>
                    </a:lnTo>
                    <a:lnTo>
                      <a:pt x="65" y="52"/>
                    </a:lnTo>
                    <a:lnTo>
                      <a:pt x="56" y="44"/>
                    </a:lnTo>
                    <a:lnTo>
                      <a:pt x="40" y="40"/>
                    </a:lnTo>
                    <a:lnTo>
                      <a:pt x="54" y="27"/>
                    </a:lnTo>
                    <a:lnTo>
                      <a:pt x="70" y="19"/>
                    </a:lnTo>
                    <a:lnTo>
                      <a:pt x="87" y="14"/>
                    </a:lnTo>
                    <a:lnTo>
                      <a:pt x="103" y="13"/>
                    </a:lnTo>
                    <a:lnTo>
                      <a:pt x="113" y="14"/>
                    </a:lnTo>
                    <a:lnTo>
                      <a:pt x="124" y="17"/>
                    </a:lnTo>
                    <a:lnTo>
                      <a:pt x="134" y="23"/>
                    </a:lnTo>
                    <a:lnTo>
                      <a:pt x="143" y="31"/>
                    </a:lnTo>
                    <a:lnTo>
                      <a:pt x="152" y="42"/>
                    </a:lnTo>
                    <a:lnTo>
                      <a:pt x="158" y="55"/>
                    </a:lnTo>
                    <a:lnTo>
                      <a:pt x="162" y="71"/>
                    </a:lnTo>
                    <a:lnTo>
                      <a:pt x="163" y="90"/>
                    </a:lnTo>
                    <a:lnTo>
                      <a:pt x="163" y="112"/>
                    </a:lnTo>
                    <a:lnTo>
                      <a:pt x="113" y="117"/>
                    </a:lnTo>
                    <a:lnTo>
                      <a:pt x="58" y="134"/>
                    </a:lnTo>
                    <a:lnTo>
                      <a:pt x="31" y="151"/>
                    </a:lnTo>
                    <a:lnTo>
                      <a:pt x="13" y="170"/>
                    </a:lnTo>
                    <a:lnTo>
                      <a:pt x="3" y="191"/>
                    </a:lnTo>
                    <a:lnTo>
                      <a:pt x="0" y="212"/>
                    </a:lnTo>
                    <a:lnTo>
                      <a:pt x="10" y="242"/>
                    </a:lnTo>
                    <a:lnTo>
                      <a:pt x="33" y="262"/>
                    </a:lnTo>
                    <a:lnTo>
                      <a:pt x="63" y="272"/>
                    </a:lnTo>
                    <a:lnTo>
                      <a:pt x="92" y="275"/>
                    </a:lnTo>
                    <a:lnTo>
                      <a:pt x="118" y="271"/>
                    </a:lnTo>
                    <a:lnTo>
                      <a:pt x="140" y="260"/>
                    </a:lnTo>
                    <a:lnTo>
                      <a:pt x="156" y="243"/>
                    </a:lnTo>
                    <a:lnTo>
                      <a:pt x="167" y="223"/>
                    </a:lnTo>
                    <a:close/>
                    <a:moveTo>
                      <a:pt x="163" y="124"/>
                    </a:moveTo>
                    <a:lnTo>
                      <a:pt x="163" y="184"/>
                    </a:lnTo>
                    <a:lnTo>
                      <a:pt x="162" y="204"/>
                    </a:lnTo>
                    <a:lnTo>
                      <a:pt x="157" y="221"/>
                    </a:lnTo>
                    <a:lnTo>
                      <a:pt x="149" y="234"/>
                    </a:lnTo>
                    <a:lnTo>
                      <a:pt x="140" y="245"/>
                    </a:lnTo>
                    <a:lnTo>
                      <a:pt x="129" y="253"/>
                    </a:lnTo>
                    <a:lnTo>
                      <a:pt x="118" y="258"/>
                    </a:lnTo>
                    <a:lnTo>
                      <a:pt x="107" y="261"/>
                    </a:lnTo>
                    <a:lnTo>
                      <a:pt x="96" y="262"/>
                    </a:lnTo>
                    <a:lnTo>
                      <a:pt x="76" y="258"/>
                    </a:lnTo>
                    <a:lnTo>
                      <a:pt x="60" y="248"/>
                    </a:lnTo>
                    <a:lnTo>
                      <a:pt x="49" y="232"/>
                    </a:lnTo>
                    <a:lnTo>
                      <a:pt x="45" y="211"/>
                    </a:lnTo>
                    <a:lnTo>
                      <a:pt x="50" y="184"/>
                    </a:lnTo>
                    <a:lnTo>
                      <a:pt x="68" y="157"/>
                    </a:lnTo>
                    <a:lnTo>
                      <a:pt x="105" y="135"/>
                    </a:lnTo>
                    <a:lnTo>
                      <a:pt x="163" y="1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6" name="Google Shape;406;g7f5bbc6fef_0_239"/>
              <p:cNvSpPr/>
              <p:nvPr/>
            </p:nvSpPr>
            <p:spPr>
              <a:xfrm>
                <a:off x="620" y="154"/>
                <a:ext cx="281" cy="382"/>
              </a:xfrm>
              <a:custGeom>
                <a:rect b="b" l="l" r="r" t="t"/>
                <a:pathLst>
                  <a:path extrusionOk="0" h="382" w="281">
                    <a:moveTo>
                      <a:pt x="228" y="57"/>
                    </a:moveTo>
                    <a:lnTo>
                      <a:pt x="241" y="35"/>
                    </a:lnTo>
                    <a:lnTo>
                      <a:pt x="257" y="24"/>
                    </a:lnTo>
                    <a:lnTo>
                      <a:pt x="271" y="19"/>
                    </a:lnTo>
                    <a:lnTo>
                      <a:pt x="281" y="18"/>
                    </a:lnTo>
                    <a:lnTo>
                      <a:pt x="281" y="0"/>
                    </a:lnTo>
                    <a:lnTo>
                      <a:pt x="260" y="1"/>
                    </a:lnTo>
                    <a:lnTo>
                      <a:pt x="238" y="2"/>
                    </a:lnTo>
                    <a:lnTo>
                      <a:pt x="228" y="1"/>
                    </a:lnTo>
                    <a:lnTo>
                      <a:pt x="214" y="1"/>
                    </a:lnTo>
                    <a:lnTo>
                      <a:pt x="200" y="0"/>
                    </a:lnTo>
                    <a:lnTo>
                      <a:pt x="188" y="0"/>
                    </a:lnTo>
                    <a:lnTo>
                      <a:pt x="188" y="18"/>
                    </a:lnTo>
                    <a:lnTo>
                      <a:pt x="200" y="21"/>
                    </a:lnTo>
                    <a:lnTo>
                      <a:pt x="209" y="26"/>
                    </a:lnTo>
                    <a:lnTo>
                      <a:pt x="214" y="34"/>
                    </a:lnTo>
                    <a:lnTo>
                      <a:pt x="215" y="44"/>
                    </a:lnTo>
                    <a:lnTo>
                      <a:pt x="215" y="51"/>
                    </a:lnTo>
                    <a:lnTo>
                      <a:pt x="212" y="59"/>
                    </a:lnTo>
                    <a:lnTo>
                      <a:pt x="154" y="206"/>
                    </a:lnTo>
                    <a:lnTo>
                      <a:pt x="90" y="45"/>
                    </a:lnTo>
                    <a:lnTo>
                      <a:pt x="88" y="38"/>
                    </a:lnTo>
                    <a:lnTo>
                      <a:pt x="87" y="34"/>
                    </a:lnTo>
                    <a:lnTo>
                      <a:pt x="90" y="25"/>
                    </a:lnTo>
                    <a:lnTo>
                      <a:pt x="99" y="20"/>
                    </a:lnTo>
                    <a:lnTo>
                      <a:pt x="109" y="19"/>
                    </a:lnTo>
                    <a:lnTo>
                      <a:pt x="119" y="18"/>
                    </a:lnTo>
                    <a:lnTo>
                      <a:pt x="119" y="0"/>
                    </a:lnTo>
                    <a:lnTo>
                      <a:pt x="104" y="0"/>
                    </a:lnTo>
                    <a:lnTo>
                      <a:pt x="86" y="1"/>
                    </a:lnTo>
                    <a:lnTo>
                      <a:pt x="68" y="1"/>
                    </a:lnTo>
                    <a:lnTo>
                      <a:pt x="56" y="2"/>
                    </a:lnTo>
                    <a:lnTo>
                      <a:pt x="29" y="1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18" y="19"/>
                    </a:lnTo>
                    <a:lnTo>
                      <a:pt x="31" y="21"/>
                    </a:lnTo>
                    <a:lnTo>
                      <a:pt x="40" y="27"/>
                    </a:lnTo>
                    <a:lnTo>
                      <a:pt x="47" y="39"/>
                    </a:lnTo>
                    <a:lnTo>
                      <a:pt x="133" y="259"/>
                    </a:lnTo>
                    <a:lnTo>
                      <a:pt x="130" y="266"/>
                    </a:lnTo>
                    <a:lnTo>
                      <a:pt x="126" y="277"/>
                    </a:lnTo>
                    <a:lnTo>
                      <a:pt x="122" y="287"/>
                    </a:lnTo>
                    <a:lnTo>
                      <a:pt x="119" y="294"/>
                    </a:lnTo>
                    <a:lnTo>
                      <a:pt x="114" y="307"/>
                    </a:lnTo>
                    <a:lnTo>
                      <a:pt x="108" y="320"/>
                    </a:lnTo>
                    <a:lnTo>
                      <a:pt x="102" y="332"/>
                    </a:lnTo>
                    <a:lnTo>
                      <a:pt x="95" y="344"/>
                    </a:lnTo>
                    <a:lnTo>
                      <a:pt x="87" y="354"/>
                    </a:lnTo>
                    <a:lnTo>
                      <a:pt x="77" y="362"/>
                    </a:lnTo>
                    <a:lnTo>
                      <a:pt x="66" y="367"/>
                    </a:lnTo>
                    <a:lnTo>
                      <a:pt x="53" y="369"/>
                    </a:lnTo>
                    <a:lnTo>
                      <a:pt x="50" y="369"/>
                    </a:lnTo>
                    <a:lnTo>
                      <a:pt x="43" y="367"/>
                    </a:lnTo>
                    <a:lnTo>
                      <a:pt x="35" y="364"/>
                    </a:lnTo>
                    <a:lnTo>
                      <a:pt x="27" y="358"/>
                    </a:lnTo>
                    <a:lnTo>
                      <a:pt x="38" y="354"/>
                    </a:lnTo>
                    <a:lnTo>
                      <a:pt x="44" y="348"/>
                    </a:lnTo>
                    <a:lnTo>
                      <a:pt x="48" y="340"/>
                    </a:lnTo>
                    <a:lnTo>
                      <a:pt x="49" y="333"/>
                    </a:lnTo>
                    <a:lnTo>
                      <a:pt x="47" y="322"/>
                    </a:lnTo>
                    <a:lnTo>
                      <a:pt x="42" y="314"/>
                    </a:lnTo>
                    <a:lnTo>
                      <a:pt x="34" y="309"/>
                    </a:lnTo>
                    <a:lnTo>
                      <a:pt x="25" y="308"/>
                    </a:lnTo>
                    <a:lnTo>
                      <a:pt x="16" y="309"/>
                    </a:lnTo>
                    <a:lnTo>
                      <a:pt x="8" y="314"/>
                    </a:lnTo>
                    <a:lnTo>
                      <a:pt x="3" y="322"/>
                    </a:lnTo>
                    <a:lnTo>
                      <a:pt x="0" y="333"/>
                    </a:lnTo>
                    <a:lnTo>
                      <a:pt x="5" y="352"/>
                    </a:lnTo>
                    <a:lnTo>
                      <a:pt x="16" y="368"/>
                    </a:lnTo>
                    <a:lnTo>
                      <a:pt x="33" y="378"/>
                    </a:lnTo>
                    <a:lnTo>
                      <a:pt x="53" y="382"/>
                    </a:lnTo>
                    <a:lnTo>
                      <a:pt x="78" y="376"/>
                    </a:lnTo>
                    <a:lnTo>
                      <a:pt x="98" y="361"/>
                    </a:lnTo>
                    <a:lnTo>
                      <a:pt x="115" y="339"/>
                    </a:lnTo>
                    <a:lnTo>
                      <a:pt x="127" y="314"/>
                    </a:lnTo>
                    <a:lnTo>
                      <a:pt x="228" y="5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7" name="Google Shape;407;g7f5bbc6fef_0_239"/>
              <p:cNvSpPr/>
              <p:nvPr/>
            </p:nvSpPr>
            <p:spPr>
              <a:xfrm>
                <a:off x="913" y="144"/>
                <a:ext cx="222" cy="275"/>
              </a:xfrm>
              <a:custGeom>
                <a:rect b="b" l="l" r="r" t="t"/>
                <a:pathLst>
                  <a:path extrusionOk="0" h="275" w="222">
                    <a:moveTo>
                      <a:pt x="48" y="117"/>
                    </a:moveTo>
                    <a:lnTo>
                      <a:pt x="58" y="63"/>
                    </a:lnTo>
                    <a:lnTo>
                      <a:pt x="78" y="32"/>
                    </a:lnTo>
                    <a:lnTo>
                      <a:pt x="101" y="17"/>
                    </a:lnTo>
                    <a:lnTo>
                      <a:pt x="120" y="13"/>
                    </a:lnTo>
                    <a:lnTo>
                      <a:pt x="139" y="16"/>
                    </a:lnTo>
                    <a:lnTo>
                      <a:pt x="154" y="26"/>
                    </a:lnTo>
                    <a:lnTo>
                      <a:pt x="166" y="40"/>
                    </a:lnTo>
                    <a:lnTo>
                      <a:pt x="174" y="56"/>
                    </a:lnTo>
                    <a:lnTo>
                      <a:pt x="179" y="74"/>
                    </a:lnTo>
                    <a:lnTo>
                      <a:pt x="182" y="91"/>
                    </a:lnTo>
                    <a:lnTo>
                      <a:pt x="184" y="106"/>
                    </a:lnTo>
                    <a:lnTo>
                      <a:pt x="184" y="117"/>
                    </a:lnTo>
                    <a:lnTo>
                      <a:pt x="48" y="117"/>
                    </a:lnTo>
                    <a:close/>
                    <a:moveTo>
                      <a:pt x="48" y="130"/>
                    </a:moveTo>
                    <a:lnTo>
                      <a:pt x="208" y="130"/>
                    </a:lnTo>
                    <a:lnTo>
                      <a:pt x="215" y="130"/>
                    </a:lnTo>
                    <a:lnTo>
                      <a:pt x="220" y="128"/>
                    </a:lnTo>
                    <a:lnTo>
                      <a:pt x="222" y="125"/>
                    </a:lnTo>
                    <a:lnTo>
                      <a:pt x="222" y="117"/>
                    </a:lnTo>
                    <a:lnTo>
                      <a:pt x="216" y="74"/>
                    </a:lnTo>
                    <a:lnTo>
                      <a:pt x="198" y="36"/>
                    </a:lnTo>
                    <a:lnTo>
                      <a:pt x="166" y="10"/>
                    </a:lnTo>
                    <a:lnTo>
                      <a:pt x="120" y="0"/>
                    </a:lnTo>
                    <a:lnTo>
                      <a:pt x="73" y="10"/>
                    </a:lnTo>
                    <a:lnTo>
                      <a:pt x="35" y="40"/>
                    </a:lnTo>
                    <a:lnTo>
                      <a:pt x="9" y="84"/>
                    </a:lnTo>
                    <a:lnTo>
                      <a:pt x="0" y="136"/>
                    </a:lnTo>
                    <a:lnTo>
                      <a:pt x="11" y="192"/>
                    </a:lnTo>
                    <a:lnTo>
                      <a:pt x="38" y="236"/>
                    </a:lnTo>
                    <a:lnTo>
                      <a:pt x="79" y="265"/>
                    </a:lnTo>
                    <a:lnTo>
                      <a:pt x="126" y="275"/>
                    </a:lnTo>
                    <a:lnTo>
                      <a:pt x="171" y="265"/>
                    </a:lnTo>
                    <a:lnTo>
                      <a:pt x="201" y="241"/>
                    </a:lnTo>
                    <a:lnTo>
                      <a:pt x="217" y="214"/>
                    </a:lnTo>
                    <a:lnTo>
                      <a:pt x="222" y="197"/>
                    </a:lnTo>
                    <a:lnTo>
                      <a:pt x="220" y="191"/>
                    </a:lnTo>
                    <a:lnTo>
                      <a:pt x="215" y="190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8" y="219"/>
                    </a:lnTo>
                    <a:lnTo>
                      <a:pt x="187" y="234"/>
                    </a:lnTo>
                    <a:lnTo>
                      <a:pt x="175" y="245"/>
                    </a:lnTo>
                    <a:lnTo>
                      <a:pt x="163" y="253"/>
                    </a:lnTo>
                    <a:lnTo>
                      <a:pt x="151" y="257"/>
                    </a:lnTo>
                    <a:lnTo>
                      <a:pt x="142" y="259"/>
                    </a:lnTo>
                    <a:lnTo>
                      <a:pt x="134" y="260"/>
                    </a:lnTo>
                    <a:lnTo>
                      <a:pt x="130" y="260"/>
                    </a:lnTo>
                    <a:lnTo>
                      <a:pt x="109" y="257"/>
                    </a:lnTo>
                    <a:lnTo>
                      <a:pt x="92" y="249"/>
                    </a:lnTo>
                    <a:lnTo>
                      <a:pt x="76" y="236"/>
                    </a:lnTo>
                    <a:lnTo>
                      <a:pt x="65" y="220"/>
                    </a:lnTo>
                    <a:lnTo>
                      <a:pt x="55" y="197"/>
                    </a:lnTo>
                    <a:lnTo>
                      <a:pt x="50" y="172"/>
                    </a:lnTo>
                    <a:lnTo>
                      <a:pt x="48" y="149"/>
                    </a:lnTo>
                    <a:lnTo>
                      <a:pt x="48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8" name="Google Shape;408;g7f5bbc6fef_0_239"/>
              <p:cNvSpPr/>
              <p:nvPr/>
            </p:nvSpPr>
            <p:spPr>
              <a:xfrm>
                <a:off x="1168" y="147"/>
                <a:ext cx="193" cy="266"/>
              </a:xfrm>
              <a:custGeom>
                <a:rect b="b" l="l" r="r" t="t"/>
                <a:pathLst>
                  <a:path extrusionOk="0" h="266" w="193">
                    <a:moveTo>
                      <a:pt x="80" y="66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5"/>
                    </a:lnTo>
                    <a:lnTo>
                      <a:pt x="14" y="26"/>
                    </a:lnTo>
                    <a:lnTo>
                      <a:pt x="24" y="26"/>
                    </a:lnTo>
                    <a:lnTo>
                      <a:pt x="32" y="28"/>
                    </a:lnTo>
                    <a:lnTo>
                      <a:pt x="38" y="31"/>
                    </a:lnTo>
                    <a:lnTo>
                      <a:pt x="41" y="35"/>
                    </a:lnTo>
                    <a:lnTo>
                      <a:pt x="44" y="41"/>
                    </a:lnTo>
                    <a:lnTo>
                      <a:pt x="45" y="49"/>
                    </a:lnTo>
                    <a:lnTo>
                      <a:pt x="45" y="59"/>
                    </a:lnTo>
                    <a:lnTo>
                      <a:pt x="45" y="220"/>
                    </a:lnTo>
                    <a:lnTo>
                      <a:pt x="43" y="236"/>
                    </a:lnTo>
                    <a:lnTo>
                      <a:pt x="37" y="244"/>
                    </a:lnTo>
                    <a:lnTo>
                      <a:pt x="24" y="247"/>
                    </a:lnTo>
                    <a:lnTo>
                      <a:pt x="0" y="247"/>
                    </a:lnTo>
                    <a:lnTo>
                      <a:pt x="0" y="266"/>
                    </a:lnTo>
                    <a:lnTo>
                      <a:pt x="35" y="265"/>
                    </a:lnTo>
                    <a:lnTo>
                      <a:pt x="66" y="264"/>
                    </a:lnTo>
                    <a:lnTo>
                      <a:pt x="102" y="264"/>
                    </a:lnTo>
                    <a:lnTo>
                      <a:pt x="139" y="266"/>
                    </a:lnTo>
                    <a:lnTo>
                      <a:pt x="139" y="247"/>
                    </a:lnTo>
                    <a:lnTo>
                      <a:pt x="126" y="247"/>
                    </a:lnTo>
                    <a:lnTo>
                      <a:pt x="102" y="246"/>
                    </a:lnTo>
                    <a:lnTo>
                      <a:pt x="89" y="241"/>
                    </a:lnTo>
                    <a:lnTo>
                      <a:pt x="84" y="232"/>
                    </a:lnTo>
                    <a:lnTo>
                      <a:pt x="83" y="219"/>
                    </a:lnTo>
                    <a:lnTo>
                      <a:pt x="83" y="126"/>
                    </a:lnTo>
                    <a:lnTo>
                      <a:pt x="87" y="84"/>
                    </a:lnTo>
                    <a:lnTo>
                      <a:pt x="100" y="47"/>
                    </a:lnTo>
                    <a:lnTo>
                      <a:pt x="122" y="22"/>
                    </a:lnTo>
                    <a:lnTo>
                      <a:pt x="151" y="13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5" y="27"/>
                    </a:lnTo>
                    <a:lnTo>
                      <a:pt x="144" y="37"/>
                    </a:lnTo>
                    <a:lnTo>
                      <a:pt x="146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9" y="63"/>
                    </a:lnTo>
                    <a:lnTo>
                      <a:pt x="177" y="62"/>
                    </a:lnTo>
                    <a:lnTo>
                      <a:pt x="185" y="57"/>
                    </a:lnTo>
                    <a:lnTo>
                      <a:pt x="191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1"/>
                    </a:lnTo>
                    <a:lnTo>
                      <a:pt x="168" y="3"/>
                    </a:lnTo>
                    <a:lnTo>
                      <a:pt x="151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3" y="23"/>
                    </a:lnTo>
                    <a:lnTo>
                      <a:pt x="95" y="34"/>
                    </a:lnTo>
                    <a:lnTo>
                      <a:pt x="89" y="45"/>
                    </a:lnTo>
                    <a:lnTo>
                      <a:pt x="84" y="56"/>
                    </a:lnTo>
                    <a:lnTo>
                      <a:pt x="80" y="66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09" name="Google Shape;409;g7f5bbc6fef_0_239"/>
              <p:cNvSpPr/>
              <p:nvPr/>
            </p:nvSpPr>
            <p:spPr>
              <a:xfrm>
                <a:off x="1601" y="6"/>
                <a:ext cx="246" cy="420"/>
              </a:xfrm>
              <a:custGeom>
                <a:rect b="b" l="l" r="r" t="t"/>
                <a:pathLst>
                  <a:path extrusionOk="0" h="420" w="246">
                    <a:moveTo>
                      <a:pt x="240" y="41"/>
                    </a:moveTo>
                    <a:lnTo>
                      <a:pt x="244" y="36"/>
                    </a:lnTo>
                    <a:lnTo>
                      <a:pt x="245" y="32"/>
                    </a:lnTo>
                    <a:lnTo>
                      <a:pt x="246" y="27"/>
                    </a:lnTo>
                    <a:lnTo>
                      <a:pt x="246" y="20"/>
                    </a:lnTo>
                    <a:lnTo>
                      <a:pt x="106" y="20"/>
                    </a:lnTo>
                    <a:lnTo>
                      <a:pt x="83" y="19"/>
                    </a:lnTo>
                    <a:lnTo>
                      <a:pt x="66" y="18"/>
                    </a:lnTo>
                    <a:lnTo>
                      <a:pt x="53" y="17"/>
                    </a:lnTo>
                    <a:lnTo>
                      <a:pt x="44" y="14"/>
                    </a:lnTo>
                    <a:lnTo>
                      <a:pt x="39" y="12"/>
                    </a:lnTo>
                    <a:lnTo>
                      <a:pt x="35" y="8"/>
                    </a:lnTo>
                    <a:lnTo>
                      <a:pt x="34" y="4"/>
                    </a:lnTo>
                    <a:lnTo>
                      <a:pt x="33" y="0"/>
                    </a:lnTo>
                    <a:lnTo>
                      <a:pt x="18" y="0"/>
                    </a:lnTo>
                    <a:lnTo>
                      <a:pt x="0" y="124"/>
                    </a:lnTo>
                    <a:lnTo>
                      <a:pt x="14" y="124"/>
                    </a:lnTo>
                    <a:lnTo>
                      <a:pt x="16" y="113"/>
                    </a:lnTo>
                    <a:lnTo>
                      <a:pt x="19" y="96"/>
                    </a:lnTo>
                    <a:lnTo>
                      <a:pt x="23" y="80"/>
                    </a:lnTo>
                    <a:lnTo>
                      <a:pt x="28" y="69"/>
                    </a:lnTo>
                    <a:lnTo>
                      <a:pt x="38" y="67"/>
                    </a:lnTo>
                    <a:lnTo>
                      <a:pt x="55" y="67"/>
                    </a:lnTo>
                    <a:lnTo>
                      <a:pt x="73" y="66"/>
                    </a:lnTo>
                    <a:lnTo>
                      <a:pt x="84" y="66"/>
                    </a:lnTo>
                    <a:lnTo>
                      <a:pt x="203" y="66"/>
                    </a:lnTo>
                    <a:lnTo>
                      <a:pt x="192" y="82"/>
                    </a:lnTo>
                    <a:lnTo>
                      <a:pt x="173" y="110"/>
                    </a:lnTo>
                    <a:lnTo>
                      <a:pt x="153" y="139"/>
                    </a:lnTo>
                    <a:lnTo>
                      <a:pt x="139" y="161"/>
                    </a:lnTo>
                    <a:lnTo>
                      <a:pt x="106" y="222"/>
                    </a:lnTo>
                    <a:lnTo>
                      <a:pt x="84" y="281"/>
                    </a:lnTo>
                    <a:lnTo>
                      <a:pt x="72" y="337"/>
                    </a:lnTo>
                    <a:lnTo>
                      <a:pt x="68" y="387"/>
                    </a:lnTo>
                    <a:lnTo>
                      <a:pt x="69" y="395"/>
                    </a:lnTo>
                    <a:lnTo>
                      <a:pt x="72" y="406"/>
                    </a:lnTo>
                    <a:lnTo>
                      <a:pt x="80" y="416"/>
                    </a:lnTo>
                    <a:lnTo>
                      <a:pt x="95" y="420"/>
                    </a:lnTo>
                    <a:lnTo>
                      <a:pt x="110" y="416"/>
                    </a:lnTo>
                    <a:lnTo>
                      <a:pt x="118" y="406"/>
                    </a:lnTo>
                    <a:lnTo>
                      <a:pt x="121" y="395"/>
                    </a:lnTo>
                    <a:lnTo>
                      <a:pt x="121" y="387"/>
                    </a:lnTo>
                    <a:lnTo>
                      <a:pt x="121" y="356"/>
                    </a:lnTo>
                    <a:lnTo>
                      <a:pt x="128" y="258"/>
                    </a:lnTo>
                    <a:lnTo>
                      <a:pt x="131" y="241"/>
                    </a:lnTo>
                    <a:lnTo>
                      <a:pt x="137" y="215"/>
                    </a:lnTo>
                    <a:lnTo>
                      <a:pt x="147" y="185"/>
                    </a:lnTo>
                    <a:lnTo>
                      <a:pt x="163" y="155"/>
                    </a:lnTo>
                    <a:lnTo>
                      <a:pt x="240" y="41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410" name="Google Shape;410;g7f5bbc6fef_0_239"/>
            <p:cNvGrpSpPr/>
            <p:nvPr/>
          </p:nvGrpSpPr>
          <p:grpSpPr>
            <a:xfrm>
              <a:off x="173566" y="1338292"/>
              <a:ext cx="210735" cy="42436"/>
              <a:chOff x="-1" y="2"/>
              <a:chExt cx="2187" cy="438"/>
            </a:xfrm>
          </p:grpSpPr>
          <p:sp>
            <p:nvSpPr>
              <p:cNvPr id="411" name="Google Shape;411;g7f5bbc6fef_0_239"/>
              <p:cNvSpPr/>
              <p:nvPr/>
            </p:nvSpPr>
            <p:spPr>
              <a:xfrm>
                <a:off x="-1" y="2"/>
                <a:ext cx="255" cy="438"/>
              </a:xfrm>
              <a:custGeom>
                <a:rect b="b" l="l" r="r" t="t"/>
                <a:pathLst>
                  <a:path extrusionOk="0" h="438" w="255">
                    <a:moveTo>
                      <a:pt x="168" y="191"/>
                    </a:moveTo>
                    <a:lnTo>
                      <a:pt x="95" y="172"/>
                    </a:lnTo>
                    <a:lnTo>
                      <a:pt x="71" y="161"/>
                    </a:lnTo>
                    <a:lnTo>
                      <a:pt x="52" y="144"/>
                    </a:lnTo>
                    <a:lnTo>
                      <a:pt x="41" y="121"/>
                    </a:lnTo>
                    <a:lnTo>
                      <a:pt x="37" y="96"/>
                    </a:lnTo>
                    <a:lnTo>
                      <a:pt x="38" y="80"/>
                    </a:lnTo>
                    <a:lnTo>
                      <a:pt x="43" y="65"/>
                    </a:lnTo>
                    <a:lnTo>
                      <a:pt x="49" y="52"/>
                    </a:lnTo>
                    <a:lnTo>
                      <a:pt x="58" y="40"/>
                    </a:lnTo>
                    <a:lnTo>
                      <a:pt x="69" y="31"/>
                    </a:lnTo>
                    <a:lnTo>
                      <a:pt x="82" y="23"/>
                    </a:lnTo>
                    <a:lnTo>
                      <a:pt x="97" y="18"/>
                    </a:lnTo>
                    <a:lnTo>
                      <a:pt x="113" y="17"/>
                    </a:lnTo>
                    <a:lnTo>
                      <a:pt x="145" y="21"/>
                    </a:lnTo>
                    <a:lnTo>
                      <a:pt x="170" y="33"/>
                    </a:lnTo>
                    <a:lnTo>
                      <a:pt x="189" y="49"/>
                    </a:lnTo>
                    <a:lnTo>
                      <a:pt x="203" y="69"/>
                    </a:lnTo>
                    <a:lnTo>
                      <a:pt x="213" y="91"/>
                    </a:lnTo>
                    <a:lnTo>
                      <a:pt x="219" y="112"/>
                    </a:lnTo>
                    <a:lnTo>
                      <a:pt x="223" y="129"/>
                    </a:lnTo>
                    <a:lnTo>
                      <a:pt x="225" y="143"/>
                    </a:lnTo>
                    <a:lnTo>
                      <a:pt x="226" y="148"/>
                    </a:lnTo>
                    <a:lnTo>
                      <a:pt x="231" y="150"/>
                    </a:lnTo>
                    <a:lnTo>
                      <a:pt x="236" y="149"/>
                    </a:lnTo>
                    <a:lnTo>
                      <a:pt x="238" y="147"/>
                    </a:lnTo>
                    <a:lnTo>
                      <a:pt x="239" y="142"/>
                    </a:lnTo>
                    <a:lnTo>
                      <a:pt x="239" y="135"/>
                    </a:lnTo>
                    <a:lnTo>
                      <a:pt x="239" y="14"/>
                    </a:lnTo>
                    <a:lnTo>
                      <a:pt x="238" y="3"/>
                    </a:lnTo>
                    <a:lnTo>
                      <a:pt x="233" y="0"/>
                    </a:lnTo>
                    <a:lnTo>
                      <a:pt x="228" y="1"/>
                    </a:lnTo>
                    <a:lnTo>
                      <a:pt x="224" y="7"/>
                    </a:lnTo>
                    <a:lnTo>
                      <a:pt x="204" y="42"/>
                    </a:lnTo>
                    <a:lnTo>
                      <a:pt x="189" y="28"/>
                    </a:lnTo>
                    <a:lnTo>
                      <a:pt x="171" y="14"/>
                    </a:lnTo>
                    <a:lnTo>
                      <a:pt x="146" y="4"/>
                    </a:lnTo>
                    <a:lnTo>
                      <a:pt x="112" y="0"/>
                    </a:lnTo>
                    <a:lnTo>
                      <a:pt x="68" y="9"/>
                    </a:lnTo>
                    <a:lnTo>
                      <a:pt x="32" y="34"/>
                    </a:lnTo>
                    <a:lnTo>
                      <a:pt x="9" y="71"/>
                    </a:lnTo>
                    <a:lnTo>
                      <a:pt x="0" y="117"/>
                    </a:lnTo>
                    <a:lnTo>
                      <a:pt x="5" y="153"/>
                    </a:lnTo>
                    <a:lnTo>
                      <a:pt x="21" y="184"/>
                    </a:lnTo>
                    <a:lnTo>
                      <a:pt x="45" y="210"/>
                    </a:lnTo>
                    <a:lnTo>
                      <a:pt x="75" y="227"/>
                    </a:lnTo>
                    <a:lnTo>
                      <a:pt x="84" y="230"/>
                    </a:lnTo>
                    <a:lnTo>
                      <a:pt x="100" y="234"/>
                    </a:lnTo>
                    <a:lnTo>
                      <a:pt x="123" y="240"/>
                    </a:lnTo>
                    <a:lnTo>
                      <a:pt x="151" y="247"/>
                    </a:lnTo>
                    <a:lnTo>
                      <a:pt x="163" y="250"/>
                    </a:lnTo>
                    <a:lnTo>
                      <a:pt x="175" y="255"/>
                    </a:lnTo>
                    <a:lnTo>
                      <a:pt x="188" y="264"/>
                    </a:lnTo>
                    <a:lnTo>
                      <a:pt x="200" y="278"/>
                    </a:lnTo>
                    <a:lnTo>
                      <a:pt x="213" y="304"/>
                    </a:lnTo>
                    <a:lnTo>
                      <a:pt x="218" y="333"/>
                    </a:lnTo>
                    <a:lnTo>
                      <a:pt x="216" y="349"/>
                    </a:lnTo>
                    <a:lnTo>
                      <a:pt x="213" y="365"/>
                    </a:lnTo>
                    <a:lnTo>
                      <a:pt x="206" y="379"/>
                    </a:lnTo>
                    <a:lnTo>
                      <a:pt x="197" y="392"/>
                    </a:lnTo>
                    <a:lnTo>
                      <a:pt x="186" y="403"/>
                    </a:lnTo>
                    <a:lnTo>
                      <a:pt x="173" y="412"/>
                    </a:lnTo>
                    <a:lnTo>
                      <a:pt x="158" y="417"/>
                    </a:lnTo>
                    <a:lnTo>
                      <a:pt x="141" y="419"/>
                    </a:lnTo>
                    <a:lnTo>
                      <a:pt x="124" y="418"/>
                    </a:lnTo>
                    <a:lnTo>
                      <a:pt x="100" y="414"/>
                    </a:lnTo>
                    <a:lnTo>
                      <a:pt x="75" y="404"/>
                    </a:lnTo>
                    <a:lnTo>
                      <a:pt x="50" y="387"/>
                    </a:lnTo>
                    <a:lnTo>
                      <a:pt x="30" y="362"/>
                    </a:lnTo>
                    <a:lnTo>
                      <a:pt x="20" y="336"/>
                    </a:lnTo>
                    <a:lnTo>
                      <a:pt x="16" y="313"/>
                    </a:lnTo>
                    <a:lnTo>
                      <a:pt x="15" y="294"/>
                    </a:lnTo>
                    <a:lnTo>
                      <a:pt x="12" y="289"/>
                    </a:lnTo>
                    <a:lnTo>
                      <a:pt x="8" y="288"/>
                    </a:lnTo>
                    <a:lnTo>
                      <a:pt x="1" y="291"/>
                    </a:lnTo>
                    <a:lnTo>
                      <a:pt x="0" y="303"/>
                    </a:lnTo>
                    <a:lnTo>
                      <a:pt x="0" y="424"/>
                    </a:lnTo>
                    <a:lnTo>
                      <a:pt x="1" y="434"/>
                    </a:lnTo>
                    <a:lnTo>
                      <a:pt x="7" y="438"/>
                    </a:lnTo>
                    <a:lnTo>
                      <a:pt x="11" y="436"/>
                    </a:lnTo>
                    <a:lnTo>
                      <a:pt x="15" y="430"/>
                    </a:lnTo>
                    <a:lnTo>
                      <a:pt x="16" y="429"/>
                    </a:lnTo>
                    <a:lnTo>
                      <a:pt x="18" y="425"/>
                    </a:lnTo>
                    <a:lnTo>
                      <a:pt x="24" y="415"/>
                    </a:lnTo>
                    <a:lnTo>
                      <a:pt x="36" y="396"/>
                    </a:lnTo>
                    <a:lnTo>
                      <a:pt x="52" y="411"/>
                    </a:lnTo>
                    <a:lnTo>
                      <a:pt x="76" y="425"/>
                    </a:lnTo>
                    <a:lnTo>
                      <a:pt x="106" y="434"/>
                    </a:lnTo>
                    <a:lnTo>
                      <a:pt x="141" y="438"/>
                    </a:lnTo>
                    <a:lnTo>
                      <a:pt x="187" y="428"/>
                    </a:lnTo>
                    <a:lnTo>
                      <a:pt x="223" y="400"/>
                    </a:lnTo>
                    <a:lnTo>
                      <a:pt x="246" y="360"/>
                    </a:lnTo>
                    <a:lnTo>
                      <a:pt x="255" y="313"/>
                    </a:lnTo>
                    <a:lnTo>
                      <a:pt x="248" y="270"/>
                    </a:lnTo>
                    <a:lnTo>
                      <a:pt x="230" y="234"/>
                    </a:lnTo>
                    <a:lnTo>
                      <a:pt x="202" y="206"/>
                    </a:lnTo>
                    <a:lnTo>
                      <a:pt x="168" y="191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2" name="Google Shape;412;g7f5bbc6fef_0_239"/>
              <p:cNvSpPr/>
              <p:nvPr/>
            </p:nvSpPr>
            <p:spPr>
              <a:xfrm>
                <a:off x="297" y="56"/>
                <a:ext cx="180" cy="377"/>
              </a:xfrm>
              <a:custGeom>
                <a:rect b="b" l="l" r="r" t="t"/>
                <a:pathLst>
                  <a:path extrusionOk="0" h="377" w="180">
                    <a:moveTo>
                      <a:pt x="89" y="130"/>
                    </a:moveTo>
                    <a:lnTo>
                      <a:pt x="171" y="130"/>
                    </a:lnTo>
                    <a:lnTo>
                      <a:pt x="171" y="111"/>
                    </a:lnTo>
                    <a:lnTo>
                      <a:pt x="89" y="111"/>
                    </a:lnTo>
                    <a:lnTo>
                      <a:pt x="89" y="0"/>
                    </a:lnTo>
                    <a:lnTo>
                      <a:pt x="74" y="0"/>
                    </a:lnTo>
                    <a:lnTo>
                      <a:pt x="70" y="39"/>
                    </a:lnTo>
                    <a:lnTo>
                      <a:pt x="58" y="76"/>
                    </a:lnTo>
                    <a:lnTo>
                      <a:pt x="35" y="104"/>
                    </a:lnTo>
                    <a:lnTo>
                      <a:pt x="0" y="116"/>
                    </a:lnTo>
                    <a:lnTo>
                      <a:pt x="0" y="130"/>
                    </a:lnTo>
                    <a:lnTo>
                      <a:pt x="49" y="130"/>
                    </a:lnTo>
                    <a:lnTo>
                      <a:pt x="49" y="296"/>
                    </a:lnTo>
                    <a:lnTo>
                      <a:pt x="51" y="321"/>
                    </a:lnTo>
                    <a:lnTo>
                      <a:pt x="58" y="340"/>
                    </a:lnTo>
                    <a:lnTo>
                      <a:pt x="67" y="354"/>
                    </a:lnTo>
                    <a:lnTo>
                      <a:pt x="78" y="365"/>
                    </a:lnTo>
                    <a:lnTo>
                      <a:pt x="91" y="371"/>
                    </a:lnTo>
                    <a:lnTo>
                      <a:pt x="103" y="375"/>
                    </a:lnTo>
                    <a:lnTo>
                      <a:pt x="114" y="377"/>
                    </a:lnTo>
                    <a:lnTo>
                      <a:pt x="123" y="377"/>
                    </a:lnTo>
                    <a:lnTo>
                      <a:pt x="137" y="376"/>
                    </a:lnTo>
                    <a:lnTo>
                      <a:pt x="149" y="370"/>
                    </a:lnTo>
                    <a:lnTo>
                      <a:pt x="159" y="362"/>
                    </a:lnTo>
                    <a:lnTo>
                      <a:pt x="167" y="351"/>
                    </a:lnTo>
                    <a:lnTo>
                      <a:pt x="173" y="339"/>
                    </a:lnTo>
                    <a:lnTo>
                      <a:pt x="177" y="325"/>
                    </a:lnTo>
                    <a:lnTo>
                      <a:pt x="179" y="311"/>
                    </a:lnTo>
                    <a:lnTo>
                      <a:pt x="180" y="296"/>
                    </a:lnTo>
                    <a:lnTo>
                      <a:pt x="180" y="262"/>
                    </a:lnTo>
                    <a:lnTo>
                      <a:pt x="165" y="262"/>
                    </a:lnTo>
                    <a:lnTo>
                      <a:pt x="165" y="295"/>
                    </a:lnTo>
                    <a:lnTo>
                      <a:pt x="162" y="324"/>
                    </a:lnTo>
                    <a:lnTo>
                      <a:pt x="154" y="345"/>
                    </a:lnTo>
                    <a:lnTo>
                      <a:pt x="142" y="358"/>
                    </a:lnTo>
                    <a:lnTo>
                      <a:pt x="127" y="362"/>
                    </a:lnTo>
                    <a:lnTo>
                      <a:pt x="114" y="360"/>
                    </a:lnTo>
                    <a:lnTo>
                      <a:pt x="105" y="354"/>
                    </a:lnTo>
                    <a:lnTo>
                      <a:pt x="98" y="344"/>
                    </a:lnTo>
                    <a:lnTo>
                      <a:pt x="93" y="333"/>
                    </a:lnTo>
                    <a:lnTo>
                      <a:pt x="91" y="322"/>
                    </a:lnTo>
                    <a:lnTo>
                      <a:pt x="89" y="312"/>
                    </a:lnTo>
                    <a:lnTo>
                      <a:pt x="89" y="303"/>
                    </a:lnTo>
                    <a:lnTo>
                      <a:pt x="89" y="297"/>
                    </a:lnTo>
                    <a:lnTo>
                      <a:pt x="89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3" name="Google Shape;413;g7f5bbc6fef_0_239"/>
              <p:cNvSpPr/>
              <p:nvPr/>
            </p:nvSpPr>
            <p:spPr>
              <a:xfrm>
                <a:off x="526" y="160"/>
                <a:ext cx="193" cy="267"/>
              </a:xfrm>
              <a:custGeom>
                <a:rect b="b" l="l" r="r" t="t"/>
                <a:pathLst>
                  <a:path extrusionOk="0" h="267" w="193">
                    <a:moveTo>
                      <a:pt x="80" y="67"/>
                    </a:moveTo>
                    <a:lnTo>
                      <a:pt x="80" y="0"/>
                    </a:lnTo>
                    <a:lnTo>
                      <a:pt x="0" y="7"/>
                    </a:lnTo>
                    <a:lnTo>
                      <a:pt x="0" y="26"/>
                    </a:lnTo>
                    <a:lnTo>
                      <a:pt x="13" y="26"/>
                    </a:lnTo>
                    <a:lnTo>
                      <a:pt x="24" y="27"/>
                    </a:lnTo>
                    <a:lnTo>
                      <a:pt x="32" y="29"/>
                    </a:lnTo>
                    <a:lnTo>
                      <a:pt x="37" y="31"/>
                    </a:lnTo>
                    <a:lnTo>
                      <a:pt x="41" y="36"/>
                    </a:lnTo>
                    <a:lnTo>
                      <a:pt x="43" y="42"/>
                    </a:lnTo>
                    <a:lnTo>
                      <a:pt x="44" y="50"/>
                    </a:lnTo>
                    <a:lnTo>
                      <a:pt x="45" y="59"/>
                    </a:lnTo>
                    <a:lnTo>
                      <a:pt x="45" y="221"/>
                    </a:lnTo>
                    <a:lnTo>
                      <a:pt x="43" y="237"/>
                    </a:lnTo>
                    <a:lnTo>
                      <a:pt x="37" y="245"/>
                    </a:lnTo>
                    <a:lnTo>
                      <a:pt x="23" y="248"/>
                    </a:lnTo>
                    <a:lnTo>
                      <a:pt x="0" y="248"/>
                    </a:lnTo>
                    <a:lnTo>
                      <a:pt x="0" y="267"/>
                    </a:lnTo>
                    <a:lnTo>
                      <a:pt x="35" y="266"/>
                    </a:lnTo>
                    <a:lnTo>
                      <a:pt x="65" y="265"/>
                    </a:lnTo>
                    <a:lnTo>
                      <a:pt x="102" y="265"/>
                    </a:lnTo>
                    <a:lnTo>
                      <a:pt x="138" y="267"/>
                    </a:lnTo>
                    <a:lnTo>
                      <a:pt x="138" y="248"/>
                    </a:lnTo>
                    <a:lnTo>
                      <a:pt x="126" y="248"/>
                    </a:lnTo>
                    <a:lnTo>
                      <a:pt x="101" y="247"/>
                    </a:lnTo>
                    <a:lnTo>
                      <a:pt x="89" y="242"/>
                    </a:lnTo>
                    <a:lnTo>
                      <a:pt x="83" y="233"/>
                    </a:lnTo>
                    <a:lnTo>
                      <a:pt x="83" y="220"/>
                    </a:lnTo>
                    <a:lnTo>
                      <a:pt x="83" y="127"/>
                    </a:lnTo>
                    <a:lnTo>
                      <a:pt x="87" y="84"/>
                    </a:lnTo>
                    <a:lnTo>
                      <a:pt x="100" y="48"/>
                    </a:lnTo>
                    <a:lnTo>
                      <a:pt x="121" y="23"/>
                    </a:lnTo>
                    <a:lnTo>
                      <a:pt x="150" y="14"/>
                    </a:lnTo>
                    <a:lnTo>
                      <a:pt x="157" y="14"/>
                    </a:lnTo>
                    <a:lnTo>
                      <a:pt x="154" y="16"/>
                    </a:lnTo>
                    <a:lnTo>
                      <a:pt x="150" y="20"/>
                    </a:lnTo>
                    <a:lnTo>
                      <a:pt x="145" y="28"/>
                    </a:lnTo>
                    <a:lnTo>
                      <a:pt x="143" y="38"/>
                    </a:lnTo>
                    <a:lnTo>
                      <a:pt x="145" y="49"/>
                    </a:lnTo>
                    <a:lnTo>
                      <a:pt x="151" y="57"/>
                    </a:lnTo>
                    <a:lnTo>
                      <a:pt x="159" y="62"/>
                    </a:lnTo>
                    <a:lnTo>
                      <a:pt x="168" y="64"/>
                    </a:lnTo>
                    <a:lnTo>
                      <a:pt x="176" y="62"/>
                    </a:lnTo>
                    <a:lnTo>
                      <a:pt x="184" y="58"/>
                    </a:lnTo>
                    <a:lnTo>
                      <a:pt x="190" y="49"/>
                    </a:lnTo>
                    <a:lnTo>
                      <a:pt x="193" y="37"/>
                    </a:lnTo>
                    <a:lnTo>
                      <a:pt x="190" y="23"/>
                    </a:lnTo>
                    <a:lnTo>
                      <a:pt x="181" y="12"/>
                    </a:lnTo>
                    <a:lnTo>
                      <a:pt x="167" y="3"/>
                    </a:lnTo>
                    <a:lnTo>
                      <a:pt x="150" y="0"/>
                    </a:lnTo>
                    <a:lnTo>
                      <a:pt x="136" y="2"/>
                    </a:lnTo>
                    <a:lnTo>
                      <a:pt x="123" y="7"/>
                    </a:lnTo>
                    <a:lnTo>
                      <a:pt x="112" y="14"/>
                    </a:lnTo>
                    <a:lnTo>
                      <a:pt x="102" y="24"/>
                    </a:lnTo>
                    <a:lnTo>
                      <a:pt x="95" y="34"/>
                    </a:lnTo>
                    <a:lnTo>
                      <a:pt x="88" y="45"/>
                    </a:lnTo>
                    <a:lnTo>
                      <a:pt x="83" y="56"/>
                    </a:lnTo>
                    <a:lnTo>
                      <a:pt x="80" y="67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4" name="Google Shape;414;g7f5bbc6fef_0_239"/>
              <p:cNvSpPr/>
              <p:nvPr/>
            </p:nvSpPr>
            <p:spPr>
              <a:xfrm>
                <a:off x="754" y="24"/>
                <a:ext cx="123" cy="403"/>
              </a:xfrm>
              <a:custGeom>
                <a:rect b="b" l="l" r="r" t="t"/>
                <a:pathLst>
                  <a:path extrusionOk="0" h="403" w="123">
                    <a:moveTo>
                      <a:pt x="83" y="136"/>
                    </a:moveTo>
                    <a:lnTo>
                      <a:pt x="2" y="143"/>
                    </a:lnTo>
                    <a:lnTo>
                      <a:pt x="2" y="162"/>
                    </a:lnTo>
                    <a:lnTo>
                      <a:pt x="24" y="163"/>
                    </a:lnTo>
                    <a:lnTo>
                      <a:pt x="37" y="167"/>
                    </a:lnTo>
                    <a:lnTo>
                      <a:pt x="43" y="177"/>
                    </a:lnTo>
                    <a:lnTo>
                      <a:pt x="45" y="195"/>
                    </a:lnTo>
                    <a:lnTo>
                      <a:pt x="45" y="357"/>
                    </a:lnTo>
                    <a:lnTo>
                      <a:pt x="43" y="373"/>
                    </a:lnTo>
                    <a:lnTo>
                      <a:pt x="37" y="381"/>
                    </a:lnTo>
                    <a:lnTo>
                      <a:pt x="23" y="384"/>
                    </a:lnTo>
                    <a:lnTo>
                      <a:pt x="0" y="384"/>
                    </a:lnTo>
                    <a:lnTo>
                      <a:pt x="0" y="403"/>
                    </a:lnTo>
                    <a:lnTo>
                      <a:pt x="16" y="402"/>
                    </a:lnTo>
                    <a:lnTo>
                      <a:pt x="33" y="402"/>
                    </a:lnTo>
                    <a:lnTo>
                      <a:pt x="50" y="401"/>
                    </a:lnTo>
                    <a:lnTo>
                      <a:pt x="63" y="401"/>
                    </a:lnTo>
                    <a:lnTo>
                      <a:pt x="123" y="403"/>
                    </a:lnTo>
                    <a:lnTo>
                      <a:pt x="123" y="384"/>
                    </a:lnTo>
                    <a:lnTo>
                      <a:pt x="101" y="383"/>
                    </a:lnTo>
                    <a:lnTo>
                      <a:pt x="88" y="380"/>
                    </a:lnTo>
                    <a:lnTo>
                      <a:pt x="84" y="372"/>
                    </a:lnTo>
                    <a:lnTo>
                      <a:pt x="83" y="357"/>
                    </a:lnTo>
                    <a:lnTo>
                      <a:pt x="83" y="136"/>
                    </a:lnTo>
                    <a:close/>
                    <a:moveTo>
                      <a:pt x="85" y="31"/>
                    </a:moveTo>
                    <a:lnTo>
                      <a:pt x="82" y="18"/>
                    </a:lnTo>
                    <a:lnTo>
                      <a:pt x="76" y="8"/>
                    </a:lnTo>
                    <a:lnTo>
                      <a:pt x="66" y="2"/>
                    </a:lnTo>
                    <a:lnTo>
                      <a:pt x="54" y="0"/>
                    </a:lnTo>
                    <a:lnTo>
                      <a:pt x="42" y="2"/>
                    </a:lnTo>
                    <a:lnTo>
                      <a:pt x="32" y="10"/>
                    </a:lnTo>
                    <a:lnTo>
                      <a:pt x="26" y="20"/>
                    </a:lnTo>
                    <a:lnTo>
                      <a:pt x="24" y="31"/>
                    </a:lnTo>
                    <a:lnTo>
                      <a:pt x="26" y="43"/>
                    </a:lnTo>
                    <a:lnTo>
                      <a:pt x="32" y="54"/>
                    </a:lnTo>
                    <a:lnTo>
                      <a:pt x="42" y="61"/>
                    </a:lnTo>
                    <a:lnTo>
                      <a:pt x="54" y="63"/>
                    </a:lnTo>
                    <a:lnTo>
                      <a:pt x="66" y="61"/>
                    </a:lnTo>
                    <a:lnTo>
                      <a:pt x="76" y="55"/>
                    </a:lnTo>
                    <a:lnTo>
                      <a:pt x="82" y="45"/>
                    </a:lnTo>
                    <a:lnTo>
                      <a:pt x="85" y="31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5" name="Google Shape;415;g7f5bbc6fef_0_239"/>
              <p:cNvSpPr/>
              <p:nvPr/>
            </p:nvSpPr>
            <p:spPr>
              <a:xfrm>
                <a:off x="914" y="8"/>
                <a:ext cx="283" cy="425"/>
              </a:xfrm>
              <a:custGeom>
                <a:rect b="b" l="l" r="r" t="t"/>
                <a:pathLst>
                  <a:path extrusionOk="0" h="425" w="283">
                    <a:moveTo>
                      <a:pt x="199" y="386"/>
                    </a:moveTo>
                    <a:lnTo>
                      <a:pt x="199" y="425"/>
                    </a:lnTo>
                    <a:lnTo>
                      <a:pt x="283" y="419"/>
                    </a:lnTo>
                    <a:lnTo>
                      <a:pt x="283" y="400"/>
                    </a:lnTo>
                    <a:lnTo>
                      <a:pt x="269" y="400"/>
                    </a:lnTo>
                    <a:lnTo>
                      <a:pt x="259" y="399"/>
                    </a:lnTo>
                    <a:lnTo>
                      <a:pt x="251" y="397"/>
                    </a:lnTo>
                    <a:lnTo>
                      <a:pt x="246" y="394"/>
                    </a:lnTo>
                    <a:lnTo>
                      <a:pt x="242" y="390"/>
                    </a:lnTo>
                    <a:lnTo>
                      <a:pt x="240" y="384"/>
                    </a:lnTo>
                    <a:lnTo>
                      <a:pt x="238" y="376"/>
                    </a:lnTo>
                    <a:lnTo>
                      <a:pt x="238" y="366"/>
                    </a:lnTo>
                    <a:lnTo>
                      <a:pt x="238" y="0"/>
                    </a:lnTo>
                    <a:lnTo>
                      <a:pt x="156" y="7"/>
                    </a:lnTo>
                    <a:lnTo>
                      <a:pt x="156" y="26"/>
                    </a:lnTo>
                    <a:lnTo>
                      <a:pt x="169" y="26"/>
                    </a:lnTo>
                    <a:lnTo>
                      <a:pt x="179" y="27"/>
                    </a:lnTo>
                    <a:lnTo>
                      <a:pt x="187" y="29"/>
                    </a:lnTo>
                    <a:lnTo>
                      <a:pt x="193" y="31"/>
                    </a:lnTo>
                    <a:lnTo>
                      <a:pt x="197" y="36"/>
                    </a:lnTo>
                    <a:lnTo>
                      <a:pt x="199" y="42"/>
                    </a:lnTo>
                    <a:lnTo>
                      <a:pt x="200" y="50"/>
                    </a:lnTo>
                    <a:lnTo>
                      <a:pt x="200" y="59"/>
                    </a:lnTo>
                    <a:lnTo>
                      <a:pt x="200" y="190"/>
                    </a:lnTo>
                    <a:lnTo>
                      <a:pt x="186" y="175"/>
                    </a:lnTo>
                    <a:lnTo>
                      <a:pt x="170" y="163"/>
                    </a:lnTo>
                    <a:lnTo>
                      <a:pt x="150" y="155"/>
                    </a:lnTo>
                    <a:lnTo>
                      <a:pt x="128" y="152"/>
                    </a:lnTo>
                    <a:lnTo>
                      <a:pt x="79" y="163"/>
                    </a:lnTo>
                    <a:lnTo>
                      <a:pt x="39" y="191"/>
                    </a:lnTo>
                    <a:lnTo>
                      <a:pt x="10" y="235"/>
                    </a:lnTo>
                    <a:lnTo>
                      <a:pt x="0" y="289"/>
                    </a:lnTo>
                    <a:lnTo>
                      <a:pt x="10" y="343"/>
                    </a:lnTo>
                    <a:lnTo>
                      <a:pt x="36" y="386"/>
                    </a:lnTo>
                    <a:lnTo>
                      <a:pt x="75" y="415"/>
                    </a:lnTo>
                    <a:lnTo>
                      <a:pt x="122" y="425"/>
                    </a:lnTo>
                    <a:lnTo>
                      <a:pt x="147" y="422"/>
                    </a:lnTo>
                    <a:lnTo>
                      <a:pt x="168" y="413"/>
                    </a:lnTo>
                    <a:lnTo>
                      <a:pt x="186" y="400"/>
                    </a:lnTo>
                    <a:lnTo>
                      <a:pt x="199" y="386"/>
                    </a:lnTo>
                    <a:close/>
                    <a:moveTo>
                      <a:pt x="199" y="224"/>
                    </a:moveTo>
                    <a:lnTo>
                      <a:pt x="199" y="348"/>
                    </a:lnTo>
                    <a:lnTo>
                      <a:pt x="198" y="354"/>
                    </a:lnTo>
                    <a:lnTo>
                      <a:pt x="198" y="359"/>
                    </a:lnTo>
                    <a:lnTo>
                      <a:pt x="196" y="364"/>
                    </a:lnTo>
                    <a:lnTo>
                      <a:pt x="192" y="370"/>
                    </a:lnTo>
                    <a:lnTo>
                      <a:pt x="178" y="389"/>
                    </a:lnTo>
                    <a:lnTo>
                      <a:pt x="161" y="402"/>
                    </a:lnTo>
                    <a:lnTo>
                      <a:pt x="143" y="409"/>
                    </a:lnTo>
                    <a:lnTo>
                      <a:pt x="124" y="412"/>
                    </a:lnTo>
                    <a:lnTo>
                      <a:pt x="106" y="409"/>
                    </a:lnTo>
                    <a:lnTo>
                      <a:pt x="90" y="401"/>
                    </a:lnTo>
                    <a:lnTo>
                      <a:pt x="76" y="389"/>
                    </a:lnTo>
                    <a:lnTo>
                      <a:pt x="64" y="373"/>
                    </a:lnTo>
                    <a:lnTo>
                      <a:pt x="55" y="354"/>
                    </a:lnTo>
                    <a:lnTo>
                      <a:pt x="50" y="332"/>
                    </a:lnTo>
                    <a:lnTo>
                      <a:pt x="48" y="310"/>
                    </a:lnTo>
                    <a:lnTo>
                      <a:pt x="48" y="290"/>
                    </a:lnTo>
                    <a:lnTo>
                      <a:pt x="48" y="271"/>
                    </a:lnTo>
                    <a:lnTo>
                      <a:pt x="50" y="249"/>
                    </a:lnTo>
                    <a:lnTo>
                      <a:pt x="56" y="226"/>
                    </a:lnTo>
                    <a:lnTo>
                      <a:pt x="65" y="204"/>
                    </a:lnTo>
                    <a:lnTo>
                      <a:pt x="76" y="190"/>
                    </a:lnTo>
                    <a:lnTo>
                      <a:pt x="91" y="178"/>
                    </a:lnTo>
                    <a:lnTo>
                      <a:pt x="109" y="169"/>
                    </a:lnTo>
                    <a:lnTo>
                      <a:pt x="130" y="166"/>
                    </a:lnTo>
                    <a:lnTo>
                      <a:pt x="146" y="167"/>
                    </a:lnTo>
                    <a:lnTo>
                      <a:pt x="162" y="174"/>
                    </a:lnTo>
                    <a:lnTo>
                      <a:pt x="178" y="185"/>
                    </a:lnTo>
                    <a:lnTo>
                      <a:pt x="192" y="202"/>
                    </a:lnTo>
                    <a:lnTo>
                      <a:pt x="196" y="208"/>
                    </a:lnTo>
                    <a:lnTo>
                      <a:pt x="198" y="213"/>
                    </a:lnTo>
                    <a:lnTo>
                      <a:pt x="198" y="217"/>
                    </a:lnTo>
                    <a:lnTo>
                      <a:pt x="199" y="224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6" name="Google Shape;416;g7f5bbc6fef_0_239"/>
              <p:cNvSpPr/>
              <p:nvPr/>
            </p:nvSpPr>
            <p:spPr>
              <a:xfrm>
                <a:off x="1230" y="157"/>
                <a:ext cx="222" cy="276"/>
              </a:xfrm>
              <a:custGeom>
                <a:rect b="b" l="l" r="r" t="t"/>
                <a:pathLst>
                  <a:path extrusionOk="0" h="276" w="222">
                    <a:moveTo>
                      <a:pt x="48" y="118"/>
                    </a:moveTo>
                    <a:lnTo>
                      <a:pt x="58" y="64"/>
                    </a:lnTo>
                    <a:lnTo>
                      <a:pt x="78" y="32"/>
                    </a:lnTo>
                    <a:lnTo>
                      <a:pt x="100" y="17"/>
                    </a:lnTo>
                    <a:lnTo>
                      <a:pt x="119" y="13"/>
                    </a:lnTo>
                    <a:lnTo>
                      <a:pt x="139" y="17"/>
                    </a:lnTo>
                    <a:lnTo>
                      <a:pt x="154" y="26"/>
                    </a:lnTo>
                    <a:lnTo>
                      <a:pt x="166" y="40"/>
                    </a:lnTo>
                    <a:lnTo>
                      <a:pt x="174" y="57"/>
                    </a:lnTo>
                    <a:lnTo>
                      <a:pt x="179" y="74"/>
                    </a:lnTo>
                    <a:lnTo>
                      <a:pt x="182" y="91"/>
                    </a:lnTo>
                    <a:lnTo>
                      <a:pt x="184" y="106"/>
                    </a:lnTo>
                    <a:lnTo>
                      <a:pt x="184" y="118"/>
                    </a:lnTo>
                    <a:lnTo>
                      <a:pt x="48" y="118"/>
                    </a:lnTo>
                    <a:close/>
                    <a:moveTo>
                      <a:pt x="47" y="130"/>
                    </a:moveTo>
                    <a:lnTo>
                      <a:pt x="207" y="130"/>
                    </a:lnTo>
                    <a:lnTo>
                      <a:pt x="215" y="130"/>
                    </a:lnTo>
                    <a:lnTo>
                      <a:pt x="219" y="129"/>
                    </a:lnTo>
                    <a:lnTo>
                      <a:pt x="221" y="125"/>
                    </a:lnTo>
                    <a:lnTo>
                      <a:pt x="222" y="118"/>
                    </a:lnTo>
                    <a:lnTo>
                      <a:pt x="216" y="74"/>
                    </a:lnTo>
                    <a:lnTo>
                      <a:pt x="198" y="36"/>
                    </a:lnTo>
                    <a:lnTo>
                      <a:pt x="165" y="10"/>
                    </a:lnTo>
                    <a:lnTo>
                      <a:pt x="119" y="0"/>
                    </a:lnTo>
                    <a:lnTo>
                      <a:pt x="72" y="10"/>
                    </a:lnTo>
                    <a:lnTo>
                      <a:pt x="34" y="40"/>
                    </a:lnTo>
                    <a:lnTo>
                      <a:pt x="9" y="84"/>
                    </a:lnTo>
                    <a:lnTo>
                      <a:pt x="0" y="137"/>
                    </a:lnTo>
                    <a:lnTo>
                      <a:pt x="10" y="193"/>
                    </a:lnTo>
                    <a:lnTo>
                      <a:pt x="38" y="237"/>
                    </a:lnTo>
                    <a:lnTo>
                      <a:pt x="78" y="266"/>
                    </a:lnTo>
                    <a:lnTo>
                      <a:pt x="126" y="276"/>
                    </a:lnTo>
                    <a:lnTo>
                      <a:pt x="171" y="266"/>
                    </a:lnTo>
                    <a:lnTo>
                      <a:pt x="200" y="241"/>
                    </a:lnTo>
                    <a:lnTo>
                      <a:pt x="217" y="215"/>
                    </a:lnTo>
                    <a:lnTo>
                      <a:pt x="222" y="198"/>
                    </a:lnTo>
                    <a:lnTo>
                      <a:pt x="219" y="192"/>
                    </a:lnTo>
                    <a:lnTo>
                      <a:pt x="214" y="191"/>
                    </a:lnTo>
                    <a:lnTo>
                      <a:pt x="209" y="193"/>
                    </a:lnTo>
                    <a:lnTo>
                      <a:pt x="207" y="199"/>
                    </a:lnTo>
                    <a:lnTo>
                      <a:pt x="198" y="220"/>
                    </a:lnTo>
                    <a:lnTo>
                      <a:pt x="187" y="235"/>
                    </a:lnTo>
                    <a:lnTo>
                      <a:pt x="175" y="246"/>
                    </a:lnTo>
                    <a:lnTo>
                      <a:pt x="163" y="254"/>
                    </a:lnTo>
                    <a:lnTo>
                      <a:pt x="151" y="258"/>
                    </a:lnTo>
                    <a:lnTo>
                      <a:pt x="141" y="260"/>
                    </a:lnTo>
                    <a:lnTo>
                      <a:pt x="134" y="261"/>
                    </a:lnTo>
                    <a:lnTo>
                      <a:pt x="129" y="261"/>
                    </a:lnTo>
                    <a:lnTo>
                      <a:pt x="109" y="258"/>
                    </a:lnTo>
                    <a:lnTo>
                      <a:pt x="91" y="249"/>
                    </a:lnTo>
                    <a:lnTo>
                      <a:pt x="76" y="237"/>
                    </a:lnTo>
                    <a:lnTo>
                      <a:pt x="65" y="221"/>
                    </a:lnTo>
                    <a:lnTo>
                      <a:pt x="55" y="198"/>
                    </a:lnTo>
                    <a:lnTo>
                      <a:pt x="50" y="173"/>
                    </a:lnTo>
                    <a:lnTo>
                      <a:pt x="48" y="150"/>
                    </a:lnTo>
                    <a:lnTo>
                      <a:pt x="47" y="13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7" name="Google Shape;417;g7f5bbc6fef_0_239"/>
              <p:cNvSpPr/>
              <p:nvPr/>
            </p:nvSpPr>
            <p:spPr>
              <a:xfrm>
                <a:off x="1501" y="206"/>
                <a:ext cx="382" cy="141"/>
              </a:xfrm>
              <a:custGeom>
                <a:rect b="b" l="l" r="r" t="t"/>
                <a:pathLst>
                  <a:path extrusionOk="0" h="141" w="382">
                    <a:moveTo>
                      <a:pt x="362" y="24"/>
                    </a:moveTo>
                    <a:lnTo>
                      <a:pt x="369" y="23"/>
                    </a:lnTo>
                    <a:lnTo>
                      <a:pt x="375" y="22"/>
                    </a:lnTo>
                    <a:lnTo>
                      <a:pt x="380" y="19"/>
                    </a:lnTo>
                    <a:lnTo>
                      <a:pt x="382" y="12"/>
                    </a:lnTo>
                    <a:lnTo>
                      <a:pt x="380" y="5"/>
                    </a:lnTo>
                    <a:lnTo>
                      <a:pt x="375" y="1"/>
                    </a:lnTo>
                    <a:lnTo>
                      <a:pt x="369" y="0"/>
                    </a:lnTo>
                    <a:lnTo>
                      <a:pt x="363" y="0"/>
                    </a:lnTo>
                    <a:lnTo>
                      <a:pt x="19" y="0"/>
                    </a:lnTo>
                    <a:lnTo>
                      <a:pt x="12" y="0"/>
                    </a:lnTo>
                    <a:lnTo>
                      <a:pt x="6" y="1"/>
                    </a:lnTo>
                    <a:lnTo>
                      <a:pt x="2" y="5"/>
                    </a:lnTo>
                    <a:lnTo>
                      <a:pt x="0" y="12"/>
                    </a:lnTo>
                    <a:lnTo>
                      <a:pt x="2" y="19"/>
                    </a:lnTo>
                    <a:lnTo>
                      <a:pt x="7" y="22"/>
                    </a:lnTo>
                    <a:lnTo>
                      <a:pt x="13" y="23"/>
                    </a:lnTo>
                    <a:lnTo>
                      <a:pt x="20" y="24"/>
                    </a:lnTo>
                    <a:lnTo>
                      <a:pt x="362" y="24"/>
                    </a:lnTo>
                    <a:close/>
                    <a:moveTo>
                      <a:pt x="363" y="141"/>
                    </a:moveTo>
                    <a:lnTo>
                      <a:pt x="369" y="140"/>
                    </a:lnTo>
                    <a:lnTo>
                      <a:pt x="375" y="139"/>
                    </a:lnTo>
                    <a:lnTo>
                      <a:pt x="380" y="135"/>
                    </a:lnTo>
                    <a:lnTo>
                      <a:pt x="382" y="128"/>
                    </a:lnTo>
                    <a:lnTo>
                      <a:pt x="380" y="121"/>
                    </a:lnTo>
                    <a:lnTo>
                      <a:pt x="375" y="118"/>
                    </a:lnTo>
                    <a:lnTo>
                      <a:pt x="369" y="117"/>
                    </a:lnTo>
                    <a:lnTo>
                      <a:pt x="362" y="117"/>
                    </a:lnTo>
                    <a:lnTo>
                      <a:pt x="20" y="117"/>
                    </a:lnTo>
                    <a:lnTo>
                      <a:pt x="13" y="117"/>
                    </a:lnTo>
                    <a:lnTo>
                      <a:pt x="7" y="118"/>
                    </a:lnTo>
                    <a:lnTo>
                      <a:pt x="2" y="121"/>
                    </a:lnTo>
                    <a:lnTo>
                      <a:pt x="0" y="128"/>
                    </a:lnTo>
                    <a:lnTo>
                      <a:pt x="2" y="135"/>
                    </a:lnTo>
                    <a:lnTo>
                      <a:pt x="6" y="139"/>
                    </a:lnTo>
                    <a:lnTo>
                      <a:pt x="12" y="140"/>
                    </a:lnTo>
                    <a:lnTo>
                      <a:pt x="19" y="141"/>
                    </a:lnTo>
                    <a:lnTo>
                      <a:pt x="363" y="141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18" name="Google Shape;418;g7f5bbc6fef_0_239"/>
              <p:cNvSpPr/>
              <p:nvPr/>
            </p:nvSpPr>
            <p:spPr>
              <a:xfrm>
                <a:off x="1932" y="19"/>
                <a:ext cx="254" cy="408"/>
              </a:xfrm>
              <a:custGeom>
                <a:rect b="b" l="l" r="r" t="t"/>
                <a:pathLst>
                  <a:path extrusionOk="0" h="408" w="254">
                    <a:moveTo>
                      <a:pt x="152" y="308"/>
                    </a:moveTo>
                    <a:lnTo>
                      <a:pt x="152" y="361"/>
                    </a:lnTo>
                    <a:lnTo>
                      <a:pt x="151" y="374"/>
                    </a:lnTo>
                    <a:lnTo>
                      <a:pt x="147" y="383"/>
                    </a:lnTo>
                    <a:lnTo>
                      <a:pt x="133" y="388"/>
                    </a:lnTo>
                    <a:lnTo>
                      <a:pt x="109" y="389"/>
                    </a:lnTo>
                    <a:lnTo>
                      <a:pt x="97" y="389"/>
                    </a:lnTo>
                    <a:lnTo>
                      <a:pt x="97" y="408"/>
                    </a:lnTo>
                    <a:lnTo>
                      <a:pt x="135" y="406"/>
                    </a:lnTo>
                    <a:lnTo>
                      <a:pt x="174" y="406"/>
                    </a:lnTo>
                    <a:lnTo>
                      <a:pt x="214" y="406"/>
                    </a:lnTo>
                    <a:lnTo>
                      <a:pt x="252" y="408"/>
                    </a:lnTo>
                    <a:lnTo>
                      <a:pt x="252" y="389"/>
                    </a:lnTo>
                    <a:lnTo>
                      <a:pt x="240" y="389"/>
                    </a:lnTo>
                    <a:lnTo>
                      <a:pt x="215" y="388"/>
                    </a:lnTo>
                    <a:lnTo>
                      <a:pt x="203" y="383"/>
                    </a:lnTo>
                    <a:lnTo>
                      <a:pt x="197" y="374"/>
                    </a:lnTo>
                    <a:lnTo>
                      <a:pt x="196" y="361"/>
                    </a:lnTo>
                    <a:lnTo>
                      <a:pt x="196" y="308"/>
                    </a:lnTo>
                    <a:lnTo>
                      <a:pt x="254" y="308"/>
                    </a:lnTo>
                    <a:lnTo>
                      <a:pt x="254" y="290"/>
                    </a:lnTo>
                    <a:lnTo>
                      <a:pt x="196" y="290"/>
                    </a:lnTo>
                    <a:lnTo>
                      <a:pt x="196" y="15"/>
                    </a:lnTo>
                    <a:lnTo>
                      <a:pt x="196" y="8"/>
                    </a:lnTo>
                    <a:lnTo>
                      <a:pt x="195" y="3"/>
                    </a:lnTo>
                    <a:lnTo>
                      <a:pt x="193" y="1"/>
                    </a:lnTo>
                    <a:lnTo>
                      <a:pt x="187" y="0"/>
                    </a:lnTo>
                    <a:lnTo>
                      <a:pt x="181" y="1"/>
                    </a:lnTo>
                    <a:lnTo>
                      <a:pt x="176" y="7"/>
                    </a:lnTo>
                    <a:lnTo>
                      <a:pt x="0" y="290"/>
                    </a:lnTo>
                    <a:lnTo>
                      <a:pt x="0" y="308"/>
                    </a:lnTo>
                    <a:lnTo>
                      <a:pt x="152" y="308"/>
                    </a:lnTo>
                    <a:close/>
                    <a:moveTo>
                      <a:pt x="156" y="290"/>
                    </a:moveTo>
                    <a:lnTo>
                      <a:pt x="16" y="290"/>
                    </a:lnTo>
                    <a:lnTo>
                      <a:pt x="156" y="65"/>
                    </a:lnTo>
                    <a:lnTo>
                      <a:pt x="156" y="29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sp>
          <p:nvSpPr>
            <p:cNvPr id="419" name="Google Shape;419;g7f5bbc6fef_0_239"/>
            <p:cNvSpPr/>
            <p:nvPr/>
          </p:nvSpPr>
          <p:spPr>
            <a:xfrm>
              <a:off x="4374866" y="424236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0" name="Google Shape;420;g7f5bbc6fef_0_239"/>
            <p:cNvSpPr/>
            <p:nvPr/>
          </p:nvSpPr>
          <p:spPr>
            <a:xfrm>
              <a:off x="4374866" y="489619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1" name="Google Shape;421;g7f5bbc6fef_0_239"/>
            <p:cNvSpPr/>
            <p:nvPr/>
          </p:nvSpPr>
          <p:spPr>
            <a:xfrm>
              <a:off x="4374866" y="555002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2" name="Google Shape;422;g7f5bbc6fef_0_239"/>
            <p:cNvSpPr/>
            <p:nvPr/>
          </p:nvSpPr>
          <p:spPr>
            <a:xfrm>
              <a:off x="4374866" y="620385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3" name="Google Shape;423;g7f5bbc6fef_0_239"/>
            <p:cNvSpPr/>
            <p:nvPr/>
          </p:nvSpPr>
          <p:spPr>
            <a:xfrm>
              <a:off x="4374866" y="685767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4" name="Google Shape;424;g7f5bbc6fef_0_239"/>
            <p:cNvSpPr/>
            <p:nvPr/>
          </p:nvSpPr>
          <p:spPr>
            <a:xfrm>
              <a:off x="4374866" y="751150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5" name="Google Shape;425;g7f5bbc6fef_0_239"/>
            <p:cNvSpPr/>
            <p:nvPr/>
          </p:nvSpPr>
          <p:spPr>
            <a:xfrm>
              <a:off x="4374866" y="816533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6" name="Google Shape;426;g7f5bbc6fef_0_239"/>
            <p:cNvSpPr/>
            <p:nvPr/>
          </p:nvSpPr>
          <p:spPr>
            <a:xfrm>
              <a:off x="4374866" y="881916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7" name="Google Shape;427;g7f5bbc6fef_0_239"/>
            <p:cNvSpPr/>
            <p:nvPr/>
          </p:nvSpPr>
          <p:spPr>
            <a:xfrm>
              <a:off x="4374866" y="947299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8" name="Google Shape;428;g7f5bbc6fef_0_239"/>
            <p:cNvSpPr/>
            <p:nvPr/>
          </p:nvSpPr>
          <p:spPr>
            <a:xfrm>
              <a:off x="4374866" y="1012682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9CE1C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9" name="Google Shape;429;g7f5bbc6fef_0_239"/>
            <p:cNvSpPr/>
            <p:nvPr/>
          </p:nvSpPr>
          <p:spPr>
            <a:xfrm>
              <a:off x="4374866" y="1078065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0" name="Google Shape;430;g7f5bbc6fef_0_239"/>
            <p:cNvSpPr/>
            <p:nvPr/>
          </p:nvSpPr>
          <p:spPr>
            <a:xfrm>
              <a:off x="4374866" y="1143448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1" name="Google Shape;431;g7f5bbc6fef_0_239"/>
            <p:cNvSpPr/>
            <p:nvPr/>
          </p:nvSpPr>
          <p:spPr>
            <a:xfrm>
              <a:off x="4374866" y="1208831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2" name="Google Shape;432;g7f5bbc6fef_0_239"/>
            <p:cNvSpPr/>
            <p:nvPr/>
          </p:nvSpPr>
          <p:spPr>
            <a:xfrm>
              <a:off x="4374866" y="1274214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3" name="Google Shape;433;g7f5bbc6fef_0_239"/>
            <p:cNvSpPr/>
            <p:nvPr/>
          </p:nvSpPr>
          <p:spPr>
            <a:xfrm>
              <a:off x="4374866" y="1339597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4" name="Google Shape;434;g7f5bbc6fef_0_239"/>
            <p:cNvSpPr/>
            <p:nvPr/>
          </p:nvSpPr>
          <p:spPr>
            <a:xfrm>
              <a:off x="4374866" y="1404980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5" name="Google Shape;435;g7f5bbc6fef_0_239"/>
            <p:cNvSpPr/>
            <p:nvPr/>
          </p:nvSpPr>
          <p:spPr>
            <a:xfrm>
              <a:off x="4374866" y="1470362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6" name="Google Shape;436;g7f5bbc6fef_0_239"/>
            <p:cNvSpPr/>
            <p:nvPr/>
          </p:nvSpPr>
          <p:spPr>
            <a:xfrm>
              <a:off x="4374866" y="1535745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7" name="Google Shape;437;g7f5bbc6fef_0_239"/>
            <p:cNvSpPr/>
            <p:nvPr/>
          </p:nvSpPr>
          <p:spPr>
            <a:xfrm>
              <a:off x="4374866" y="1601128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8" name="Google Shape;438;g7f5bbc6fef_0_239"/>
            <p:cNvSpPr/>
            <p:nvPr/>
          </p:nvSpPr>
          <p:spPr>
            <a:xfrm>
              <a:off x="4375975" y="1663697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9" name="Google Shape;439;g7f5bbc6fef_0_239"/>
            <p:cNvSpPr/>
            <p:nvPr/>
          </p:nvSpPr>
          <p:spPr>
            <a:xfrm>
              <a:off x="4375975" y="1729080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BCEBD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0" name="Google Shape;440;g7f5bbc6fef_0_239"/>
            <p:cNvSpPr/>
            <p:nvPr/>
          </p:nvSpPr>
          <p:spPr>
            <a:xfrm>
              <a:off x="4377251" y="1015236"/>
              <a:ext cx="63900" cy="54900"/>
            </a:xfrm>
            <a:prstGeom prst="cube">
              <a:avLst>
                <a:gd fmla="val 35845" name="adj"/>
              </a:avLst>
            </a:prstGeom>
            <a:solidFill>
              <a:srgbClr val="F1412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00" lIns="17200" spcFirstLastPara="1" rIns="17200" wrap="square" tIns="86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7f5bbc6fef_0_438"/>
          <p:cNvSpPr txBox="1"/>
          <p:nvPr/>
        </p:nvSpPr>
        <p:spPr>
          <a:xfrm>
            <a:off x="2317800" y="172600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Representation level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46" name="Google Shape;446;g7f5bbc6fef_0_438"/>
          <p:cNvSpPr txBox="1"/>
          <p:nvPr/>
        </p:nvSpPr>
        <p:spPr>
          <a:xfrm>
            <a:off x="88900" y="0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47" name="Google Shape;447;g7f5bbc6fef_0_4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6700" y="1209388"/>
            <a:ext cx="6010599" cy="272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7f5bbc6fef_0_69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Batch Normalization</a:t>
            </a:r>
            <a:endParaRPr/>
          </a:p>
        </p:txBody>
      </p:sp>
      <p:pic>
        <p:nvPicPr>
          <p:cNvPr id="453" name="Google Shape;453;g7f5bbc6fef_0_6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2399" y="1482550"/>
            <a:ext cx="3559225" cy="28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f5bbc6fef_0_453"/>
          <p:cNvSpPr txBox="1"/>
          <p:nvPr>
            <p:ph type="title"/>
          </p:nvPr>
        </p:nvSpPr>
        <p:spPr>
          <a:xfrm>
            <a:off x="512700" y="1893300"/>
            <a:ext cx="83484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 sz="4400"/>
              <a:t>Quick recap</a:t>
            </a:r>
            <a:endParaRPr sz="4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7f5bbc6fef_0_7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Dropout</a:t>
            </a:r>
            <a:endParaRPr/>
          </a:p>
        </p:txBody>
      </p:sp>
      <p:pic>
        <p:nvPicPr>
          <p:cNvPr id="459" name="Google Shape;459;g7f5bbc6fef_0_7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974" y="1482525"/>
            <a:ext cx="5814049" cy="28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f5bbc6fef_0_512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3000" u="none" cap="none" strike="noStrike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Neuron model</a:t>
            </a:r>
            <a:endParaRPr b="1" i="0" sz="3000" u="none" cap="none" strike="noStrike">
              <a:solidFill>
                <a:srgbClr val="31479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http://upload.wikimedia.org/wikipedia/commons/1/10/Blausen_0657_MultipolarNeuron.png" id="78" name="Google Shape;78;g7f5bbc6fef_0_5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8648" y="1124552"/>
            <a:ext cx="5272050" cy="30720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scienceblogs.com/purepedantry/wp-content/blogs.dir/454/files/2012/04/i-43a5bc26d35649e7cc2aeaeb17f3938f-synapse.gif" id="79" name="Google Shape;79;g7f5bbc6fef_0_5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6700" y="1419039"/>
            <a:ext cx="1598001" cy="155789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80" name="Google Shape;80;g7f5bbc6fef_0_5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41177" y="3532068"/>
            <a:ext cx="3103514" cy="617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g7f5bbc6fef_0_4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1187" y="681663"/>
            <a:ext cx="6118626" cy="378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f5bbc6fef_0_570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ru" sz="3000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Mathematical model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91" name="Google Shape;91;g7f5bbc6fef_0_5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9250" y="1548853"/>
            <a:ext cx="6185500" cy="22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f5bbc6fef_0_626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ru" sz="3000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Mathematical model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97" name="Google Shape;97;g7f5bbc6fef_0_6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0063" y="1005175"/>
            <a:ext cx="4463875" cy="377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7f5bbc6fef_0_6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238" y="1255598"/>
            <a:ext cx="4708873" cy="26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7f5bbc6fef_0_6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426" y="1255612"/>
            <a:ext cx="3969300" cy="242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7f5bbc6fef_0_637"/>
          <p:cNvSpPr txBox="1"/>
          <p:nvPr/>
        </p:nvSpPr>
        <p:spPr>
          <a:xfrm>
            <a:off x="2317800" y="331375"/>
            <a:ext cx="4508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ru" sz="3000">
                <a:solidFill>
                  <a:srgbClr val="31489F"/>
                </a:solidFill>
                <a:latin typeface="Corbel"/>
                <a:ea typeface="Corbel"/>
                <a:cs typeface="Corbel"/>
                <a:sym typeface="Corbel"/>
              </a:rPr>
              <a:t>Gradient descent</a:t>
            </a:r>
            <a:endParaRPr b="1" i="0" sz="3000" u="none" cap="none" strike="noStrike">
              <a:solidFill>
                <a:srgbClr val="31489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5bbc6fef_0_0"/>
          <p:cNvSpPr txBox="1"/>
          <p:nvPr>
            <p:ph type="title"/>
          </p:nvPr>
        </p:nvSpPr>
        <p:spPr>
          <a:xfrm>
            <a:off x="512700" y="1893300"/>
            <a:ext cx="83484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 sz="4400"/>
              <a:t>Why?</a:t>
            </a:r>
            <a:endParaRPr sz="4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y template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